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4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</p:sldMasterIdLst>
  <p:notesMasterIdLst>
    <p:notesMasterId r:id="rId24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4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958142-0A2E-4AA2-AC06-A78D854AEB7B}" type="doc">
      <dgm:prSet loTypeId="urn:microsoft.com/office/officeart/2005/8/layout/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259FC6F1-42A1-4147-B219-F4B647281D94}">
      <dgm:prSet phldrT="[Text]"/>
      <dgm:spPr/>
      <dgm:t>
        <a:bodyPr/>
        <a:lstStyle/>
        <a:p>
          <a:r>
            <a:rPr lang="en-US" dirty="0" smtClean="0">
              <a:solidFill>
                <a:schemeClr val="accent3">
                  <a:lumMod val="25000"/>
                </a:schemeClr>
              </a:solidFill>
            </a:rPr>
            <a:t>Implemented: 2013-14 school year</a:t>
          </a:r>
          <a:endParaRPr lang="en-US" dirty="0">
            <a:solidFill>
              <a:schemeClr val="accent3">
                <a:lumMod val="25000"/>
              </a:schemeClr>
            </a:solidFill>
          </a:endParaRPr>
        </a:p>
      </dgm:t>
    </dgm:pt>
    <dgm:pt modelId="{A41BA8B5-56FA-43AA-9EB8-9DE4EC657B64}" type="parTrans" cxnId="{E378B46F-20BD-4F9F-A203-484FE4A3DE01}">
      <dgm:prSet/>
      <dgm:spPr/>
      <dgm:t>
        <a:bodyPr/>
        <a:lstStyle/>
        <a:p>
          <a:endParaRPr lang="en-US"/>
        </a:p>
      </dgm:t>
    </dgm:pt>
    <dgm:pt modelId="{FBB7670A-7CE4-42D3-90B1-41698AA29637}" type="sibTrans" cxnId="{E378B46F-20BD-4F9F-A203-484FE4A3DE01}">
      <dgm:prSet/>
      <dgm:spPr/>
      <dgm:t>
        <a:bodyPr/>
        <a:lstStyle/>
        <a:p>
          <a:endParaRPr lang="en-US"/>
        </a:p>
      </dgm:t>
    </dgm:pt>
    <dgm:pt modelId="{2ABE48CC-D3A0-477D-A285-6E8374A1A17B}">
      <dgm:prSet phldrT="[Text]"/>
      <dgm:spPr/>
      <dgm:t>
        <a:bodyPr/>
        <a:lstStyle/>
        <a:p>
          <a:r>
            <a:rPr lang="en-US" dirty="0" smtClean="0">
              <a:solidFill>
                <a:schemeClr val="accent3">
                  <a:lumMod val="25000"/>
                </a:schemeClr>
              </a:solidFill>
            </a:rPr>
            <a:t>Reported: August 2014</a:t>
          </a:r>
          <a:endParaRPr lang="en-US" dirty="0">
            <a:solidFill>
              <a:schemeClr val="accent3">
                <a:lumMod val="25000"/>
              </a:schemeClr>
            </a:solidFill>
          </a:endParaRPr>
        </a:p>
      </dgm:t>
    </dgm:pt>
    <dgm:pt modelId="{C63C0EDC-727F-4071-A70E-1778BD7E0E59}" type="parTrans" cxnId="{956FED2C-84A3-46E7-8CF2-F8B6CF509D2F}">
      <dgm:prSet/>
      <dgm:spPr/>
      <dgm:t>
        <a:bodyPr/>
        <a:lstStyle/>
        <a:p>
          <a:endParaRPr lang="en-US"/>
        </a:p>
      </dgm:t>
    </dgm:pt>
    <dgm:pt modelId="{7BAE52A7-E673-41E1-95FB-89AAFF815D34}" type="sibTrans" cxnId="{956FED2C-84A3-46E7-8CF2-F8B6CF509D2F}">
      <dgm:prSet/>
      <dgm:spPr/>
      <dgm:t>
        <a:bodyPr/>
        <a:lstStyle/>
        <a:p>
          <a:endParaRPr lang="en-US"/>
        </a:p>
      </dgm:t>
    </dgm:pt>
    <dgm:pt modelId="{D0B94825-9045-4D97-BF38-A39B7EFBB87F}">
      <dgm:prSet phldrT="[Text]"/>
      <dgm:spPr/>
      <dgm:t>
        <a:bodyPr/>
        <a:lstStyle/>
        <a:p>
          <a:r>
            <a:rPr lang="en-US" dirty="0" smtClean="0">
              <a:solidFill>
                <a:schemeClr val="accent3">
                  <a:lumMod val="25000"/>
                </a:schemeClr>
              </a:solidFill>
            </a:rPr>
            <a:t>Components: Performance (School Achievement Score) and Growth</a:t>
          </a:r>
          <a:endParaRPr lang="en-US" dirty="0">
            <a:solidFill>
              <a:schemeClr val="accent3">
                <a:lumMod val="25000"/>
              </a:schemeClr>
            </a:solidFill>
          </a:endParaRPr>
        </a:p>
      </dgm:t>
    </dgm:pt>
    <dgm:pt modelId="{FD41F76A-05E1-487A-B350-A6F417D0B6D2}" type="parTrans" cxnId="{3155D262-85F9-4E88-A8A4-6CBDC43111C7}">
      <dgm:prSet/>
      <dgm:spPr/>
      <dgm:t>
        <a:bodyPr/>
        <a:lstStyle/>
        <a:p>
          <a:endParaRPr lang="en-US"/>
        </a:p>
      </dgm:t>
    </dgm:pt>
    <dgm:pt modelId="{87D85934-4D69-4415-B1EF-5E19A3EECA5C}" type="sibTrans" cxnId="{3155D262-85F9-4E88-A8A4-6CBDC43111C7}">
      <dgm:prSet/>
      <dgm:spPr/>
      <dgm:t>
        <a:bodyPr/>
        <a:lstStyle/>
        <a:p>
          <a:endParaRPr lang="en-US"/>
        </a:p>
      </dgm:t>
    </dgm:pt>
    <dgm:pt modelId="{891FB888-8B61-4227-9BD7-14BC303ED819}" type="pres">
      <dgm:prSet presAssocID="{5C958142-0A2E-4AA2-AC06-A78D854AEB7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E5AE6C-6766-401D-971E-06E103DC783E}" type="pres">
      <dgm:prSet presAssocID="{259FC6F1-42A1-4147-B219-F4B647281D94}" presName="parentLin" presStyleCnt="0"/>
      <dgm:spPr/>
    </dgm:pt>
    <dgm:pt modelId="{935BE761-3CB5-4528-8617-8BF163729425}" type="pres">
      <dgm:prSet presAssocID="{259FC6F1-42A1-4147-B219-F4B647281D9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42FB42FF-EE74-4F4A-B747-BC149E9400AC}" type="pres">
      <dgm:prSet presAssocID="{259FC6F1-42A1-4147-B219-F4B647281D9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E370DD-9601-4FCB-A0F1-E5EA75596BBE}" type="pres">
      <dgm:prSet presAssocID="{259FC6F1-42A1-4147-B219-F4B647281D94}" presName="negativeSpace" presStyleCnt="0"/>
      <dgm:spPr/>
    </dgm:pt>
    <dgm:pt modelId="{537F3185-3914-43AF-8AAD-03BB94BE4DFB}" type="pres">
      <dgm:prSet presAssocID="{259FC6F1-42A1-4147-B219-F4B647281D94}" presName="childText" presStyleLbl="conFgAcc1" presStyleIdx="0" presStyleCnt="3">
        <dgm:presLayoutVars>
          <dgm:bulletEnabled val="1"/>
        </dgm:presLayoutVars>
      </dgm:prSet>
      <dgm:spPr/>
    </dgm:pt>
    <dgm:pt modelId="{72E4A9BB-FAC8-4DEB-9D12-578011D18EF8}" type="pres">
      <dgm:prSet presAssocID="{FBB7670A-7CE4-42D3-90B1-41698AA29637}" presName="spaceBetweenRectangles" presStyleCnt="0"/>
      <dgm:spPr/>
    </dgm:pt>
    <dgm:pt modelId="{7FB45C2F-F802-4996-A74B-4989AE2B0A51}" type="pres">
      <dgm:prSet presAssocID="{2ABE48CC-D3A0-477D-A285-6E8374A1A17B}" presName="parentLin" presStyleCnt="0"/>
      <dgm:spPr/>
    </dgm:pt>
    <dgm:pt modelId="{6CD046D9-5B22-40DF-ACCA-59B147A547A5}" type="pres">
      <dgm:prSet presAssocID="{2ABE48CC-D3A0-477D-A285-6E8374A1A17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DEE605B-893C-480E-8890-EEFBFB8F812E}" type="pres">
      <dgm:prSet presAssocID="{2ABE48CC-D3A0-477D-A285-6E8374A1A17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81044C-1A3D-48BB-BFE0-2D44352B8052}" type="pres">
      <dgm:prSet presAssocID="{2ABE48CC-D3A0-477D-A285-6E8374A1A17B}" presName="negativeSpace" presStyleCnt="0"/>
      <dgm:spPr/>
    </dgm:pt>
    <dgm:pt modelId="{869416E0-B419-48FD-84C9-7D395D640CF7}" type="pres">
      <dgm:prSet presAssocID="{2ABE48CC-D3A0-477D-A285-6E8374A1A17B}" presName="childText" presStyleLbl="conFgAcc1" presStyleIdx="1" presStyleCnt="3">
        <dgm:presLayoutVars>
          <dgm:bulletEnabled val="1"/>
        </dgm:presLayoutVars>
      </dgm:prSet>
      <dgm:spPr/>
    </dgm:pt>
    <dgm:pt modelId="{82FE1CE4-4B13-4877-A7FB-6EB066D2DD22}" type="pres">
      <dgm:prSet presAssocID="{7BAE52A7-E673-41E1-95FB-89AAFF815D34}" presName="spaceBetweenRectangles" presStyleCnt="0"/>
      <dgm:spPr/>
    </dgm:pt>
    <dgm:pt modelId="{D3D085E6-B583-4BD5-AC06-494446031745}" type="pres">
      <dgm:prSet presAssocID="{D0B94825-9045-4D97-BF38-A39B7EFBB87F}" presName="parentLin" presStyleCnt="0"/>
      <dgm:spPr/>
    </dgm:pt>
    <dgm:pt modelId="{1D5A4092-871B-4438-A154-13E03CA83445}" type="pres">
      <dgm:prSet presAssocID="{D0B94825-9045-4D97-BF38-A39B7EFBB87F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00E863B-F253-4859-B04C-87E243A42B96}" type="pres">
      <dgm:prSet presAssocID="{D0B94825-9045-4D97-BF38-A39B7EFBB87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452800-270C-47FA-9691-48810565BE6B}" type="pres">
      <dgm:prSet presAssocID="{D0B94825-9045-4D97-BF38-A39B7EFBB87F}" presName="negativeSpace" presStyleCnt="0"/>
      <dgm:spPr/>
    </dgm:pt>
    <dgm:pt modelId="{F01BFF63-69FB-400E-A08B-B3BDA9085AAA}" type="pres">
      <dgm:prSet presAssocID="{D0B94825-9045-4D97-BF38-A39B7EFBB87F}" presName="childText" presStyleLbl="conFgAcc1" presStyleIdx="2" presStyleCnt="3" custLinFactNeighborY="-17406">
        <dgm:presLayoutVars>
          <dgm:bulletEnabled val="1"/>
        </dgm:presLayoutVars>
      </dgm:prSet>
      <dgm:spPr/>
    </dgm:pt>
  </dgm:ptLst>
  <dgm:cxnLst>
    <dgm:cxn modelId="{E0725630-D434-5C47-97F4-0AD80CD4C869}" type="presOf" srcId="{D0B94825-9045-4D97-BF38-A39B7EFBB87F}" destId="{1D5A4092-871B-4438-A154-13E03CA83445}" srcOrd="0" destOrd="0" presId="urn:microsoft.com/office/officeart/2005/8/layout/list1"/>
    <dgm:cxn modelId="{F39E77B3-5E0B-A246-82A7-B671F44949B9}" type="presOf" srcId="{D0B94825-9045-4D97-BF38-A39B7EFBB87F}" destId="{D00E863B-F253-4859-B04C-87E243A42B96}" srcOrd="1" destOrd="0" presId="urn:microsoft.com/office/officeart/2005/8/layout/list1"/>
    <dgm:cxn modelId="{189B83B8-A332-174D-B5ED-2755A28887D0}" type="presOf" srcId="{259FC6F1-42A1-4147-B219-F4B647281D94}" destId="{935BE761-3CB5-4528-8617-8BF163729425}" srcOrd="0" destOrd="0" presId="urn:microsoft.com/office/officeart/2005/8/layout/list1"/>
    <dgm:cxn modelId="{E378B46F-20BD-4F9F-A203-484FE4A3DE01}" srcId="{5C958142-0A2E-4AA2-AC06-A78D854AEB7B}" destId="{259FC6F1-42A1-4147-B219-F4B647281D94}" srcOrd="0" destOrd="0" parTransId="{A41BA8B5-56FA-43AA-9EB8-9DE4EC657B64}" sibTransId="{FBB7670A-7CE4-42D3-90B1-41698AA29637}"/>
    <dgm:cxn modelId="{128E196C-119D-1C4F-83CB-E7538308F1E5}" type="presOf" srcId="{2ABE48CC-D3A0-477D-A285-6E8374A1A17B}" destId="{DDEE605B-893C-480E-8890-EEFBFB8F812E}" srcOrd="1" destOrd="0" presId="urn:microsoft.com/office/officeart/2005/8/layout/list1"/>
    <dgm:cxn modelId="{3155D262-85F9-4E88-A8A4-6CBDC43111C7}" srcId="{5C958142-0A2E-4AA2-AC06-A78D854AEB7B}" destId="{D0B94825-9045-4D97-BF38-A39B7EFBB87F}" srcOrd="2" destOrd="0" parTransId="{FD41F76A-05E1-487A-B350-A6F417D0B6D2}" sibTransId="{87D85934-4D69-4415-B1EF-5E19A3EECA5C}"/>
    <dgm:cxn modelId="{DBCC21F1-C1D8-EF4C-A6D7-15435267DC12}" type="presOf" srcId="{2ABE48CC-D3A0-477D-A285-6E8374A1A17B}" destId="{6CD046D9-5B22-40DF-ACCA-59B147A547A5}" srcOrd="0" destOrd="0" presId="urn:microsoft.com/office/officeart/2005/8/layout/list1"/>
    <dgm:cxn modelId="{7D77F303-03A9-C64E-9843-5290A8113497}" type="presOf" srcId="{259FC6F1-42A1-4147-B219-F4B647281D94}" destId="{42FB42FF-EE74-4F4A-B747-BC149E9400AC}" srcOrd="1" destOrd="0" presId="urn:microsoft.com/office/officeart/2005/8/layout/list1"/>
    <dgm:cxn modelId="{956FED2C-84A3-46E7-8CF2-F8B6CF509D2F}" srcId="{5C958142-0A2E-4AA2-AC06-A78D854AEB7B}" destId="{2ABE48CC-D3A0-477D-A285-6E8374A1A17B}" srcOrd="1" destOrd="0" parTransId="{C63C0EDC-727F-4071-A70E-1778BD7E0E59}" sibTransId="{7BAE52A7-E673-41E1-95FB-89AAFF815D34}"/>
    <dgm:cxn modelId="{44B75006-2CD3-514B-B0C4-648AC2403C21}" type="presOf" srcId="{5C958142-0A2E-4AA2-AC06-A78D854AEB7B}" destId="{891FB888-8B61-4227-9BD7-14BC303ED819}" srcOrd="0" destOrd="0" presId="urn:microsoft.com/office/officeart/2005/8/layout/list1"/>
    <dgm:cxn modelId="{7916653C-098D-B54E-901A-DF6CE281D707}" type="presParOf" srcId="{891FB888-8B61-4227-9BD7-14BC303ED819}" destId="{74E5AE6C-6766-401D-971E-06E103DC783E}" srcOrd="0" destOrd="0" presId="urn:microsoft.com/office/officeart/2005/8/layout/list1"/>
    <dgm:cxn modelId="{5BF55E1C-3AFD-AC44-AA3F-592A529AA0E4}" type="presParOf" srcId="{74E5AE6C-6766-401D-971E-06E103DC783E}" destId="{935BE761-3CB5-4528-8617-8BF163729425}" srcOrd="0" destOrd="0" presId="urn:microsoft.com/office/officeart/2005/8/layout/list1"/>
    <dgm:cxn modelId="{159CCCD0-4AB1-2C4A-AC85-92830C0148E2}" type="presParOf" srcId="{74E5AE6C-6766-401D-971E-06E103DC783E}" destId="{42FB42FF-EE74-4F4A-B747-BC149E9400AC}" srcOrd="1" destOrd="0" presId="urn:microsoft.com/office/officeart/2005/8/layout/list1"/>
    <dgm:cxn modelId="{4069F5E4-0FD6-4940-83F9-01F7B53747D5}" type="presParOf" srcId="{891FB888-8B61-4227-9BD7-14BC303ED819}" destId="{B0E370DD-9601-4FCB-A0F1-E5EA75596BBE}" srcOrd="1" destOrd="0" presId="urn:microsoft.com/office/officeart/2005/8/layout/list1"/>
    <dgm:cxn modelId="{C425A672-9C98-D74B-B8C4-84004E00CF7A}" type="presParOf" srcId="{891FB888-8B61-4227-9BD7-14BC303ED819}" destId="{537F3185-3914-43AF-8AAD-03BB94BE4DFB}" srcOrd="2" destOrd="0" presId="urn:microsoft.com/office/officeart/2005/8/layout/list1"/>
    <dgm:cxn modelId="{A9CB8660-53FD-754E-BE4D-418A25360864}" type="presParOf" srcId="{891FB888-8B61-4227-9BD7-14BC303ED819}" destId="{72E4A9BB-FAC8-4DEB-9D12-578011D18EF8}" srcOrd="3" destOrd="0" presId="urn:microsoft.com/office/officeart/2005/8/layout/list1"/>
    <dgm:cxn modelId="{6CF56C63-739D-B84B-996E-CFD8DE3912EC}" type="presParOf" srcId="{891FB888-8B61-4227-9BD7-14BC303ED819}" destId="{7FB45C2F-F802-4996-A74B-4989AE2B0A51}" srcOrd="4" destOrd="0" presId="urn:microsoft.com/office/officeart/2005/8/layout/list1"/>
    <dgm:cxn modelId="{F3086781-DE9F-6A47-8D8B-C80AD809CC8B}" type="presParOf" srcId="{7FB45C2F-F802-4996-A74B-4989AE2B0A51}" destId="{6CD046D9-5B22-40DF-ACCA-59B147A547A5}" srcOrd="0" destOrd="0" presId="urn:microsoft.com/office/officeart/2005/8/layout/list1"/>
    <dgm:cxn modelId="{2C6B6027-A249-DA42-BC8C-528426C77E85}" type="presParOf" srcId="{7FB45C2F-F802-4996-A74B-4989AE2B0A51}" destId="{DDEE605B-893C-480E-8890-EEFBFB8F812E}" srcOrd="1" destOrd="0" presId="urn:microsoft.com/office/officeart/2005/8/layout/list1"/>
    <dgm:cxn modelId="{968A3E14-51D2-7241-AFF9-E275E5C9276F}" type="presParOf" srcId="{891FB888-8B61-4227-9BD7-14BC303ED819}" destId="{9E81044C-1A3D-48BB-BFE0-2D44352B8052}" srcOrd="5" destOrd="0" presId="urn:microsoft.com/office/officeart/2005/8/layout/list1"/>
    <dgm:cxn modelId="{4EFE23E4-22ED-884F-BAE4-FB605F15C801}" type="presParOf" srcId="{891FB888-8B61-4227-9BD7-14BC303ED819}" destId="{869416E0-B419-48FD-84C9-7D395D640CF7}" srcOrd="6" destOrd="0" presId="urn:microsoft.com/office/officeart/2005/8/layout/list1"/>
    <dgm:cxn modelId="{FD79C607-3C82-D148-BB6F-4261540902AC}" type="presParOf" srcId="{891FB888-8B61-4227-9BD7-14BC303ED819}" destId="{82FE1CE4-4B13-4877-A7FB-6EB066D2DD22}" srcOrd="7" destOrd="0" presId="urn:microsoft.com/office/officeart/2005/8/layout/list1"/>
    <dgm:cxn modelId="{D5A4116E-0ABD-8544-9FB4-08CA3A53AC51}" type="presParOf" srcId="{891FB888-8B61-4227-9BD7-14BC303ED819}" destId="{D3D085E6-B583-4BD5-AC06-494446031745}" srcOrd="8" destOrd="0" presId="urn:microsoft.com/office/officeart/2005/8/layout/list1"/>
    <dgm:cxn modelId="{E73F5168-097F-7C4C-BEB0-C6825E71F54A}" type="presParOf" srcId="{D3D085E6-B583-4BD5-AC06-494446031745}" destId="{1D5A4092-871B-4438-A154-13E03CA83445}" srcOrd="0" destOrd="0" presId="urn:microsoft.com/office/officeart/2005/8/layout/list1"/>
    <dgm:cxn modelId="{59EB7F8A-79BE-D343-913E-95421003C99A}" type="presParOf" srcId="{D3D085E6-B583-4BD5-AC06-494446031745}" destId="{D00E863B-F253-4859-B04C-87E243A42B96}" srcOrd="1" destOrd="0" presId="urn:microsoft.com/office/officeart/2005/8/layout/list1"/>
    <dgm:cxn modelId="{609E0800-B3D3-E240-95DD-724F1B3471A6}" type="presParOf" srcId="{891FB888-8B61-4227-9BD7-14BC303ED819}" destId="{AE452800-270C-47FA-9691-48810565BE6B}" srcOrd="9" destOrd="0" presId="urn:microsoft.com/office/officeart/2005/8/layout/list1"/>
    <dgm:cxn modelId="{FE45B240-A67C-ED4C-A1BF-22C78595AF9B}" type="presParOf" srcId="{891FB888-8B61-4227-9BD7-14BC303ED819}" destId="{F01BFF63-69FB-400E-A08B-B3BDA9085AA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808D40-DA30-43C1-B142-C714D2246B5C}" type="doc">
      <dgm:prSet loTypeId="urn:microsoft.com/office/officeart/2008/layout/SquareAccentList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4AD3B2BD-0811-433E-B8AA-DD8E45957C9E}">
      <dgm:prSet phldrT="[Text]"/>
      <dgm:spPr/>
      <dgm:t>
        <a:bodyPr/>
        <a:lstStyle/>
        <a:p>
          <a:r>
            <a:rPr lang="en-US" dirty="0" smtClean="0"/>
            <a:t>Elem/Middle</a:t>
          </a:r>
          <a:endParaRPr lang="en-US" dirty="0"/>
        </a:p>
      </dgm:t>
    </dgm:pt>
    <dgm:pt modelId="{25751672-3E75-445C-AC32-4D047B003759}" type="parTrans" cxnId="{66D958E1-DBF4-411C-BCBB-1F7EBE181552}">
      <dgm:prSet/>
      <dgm:spPr/>
      <dgm:t>
        <a:bodyPr/>
        <a:lstStyle/>
        <a:p>
          <a:endParaRPr lang="en-US"/>
        </a:p>
      </dgm:t>
    </dgm:pt>
    <dgm:pt modelId="{DB1B1109-6117-44F6-BAEA-A769EC1FEB10}" type="sibTrans" cxnId="{66D958E1-DBF4-411C-BCBB-1F7EBE181552}">
      <dgm:prSet/>
      <dgm:spPr/>
      <dgm:t>
        <a:bodyPr/>
        <a:lstStyle/>
        <a:p>
          <a:endParaRPr lang="en-US"/>
        </a:p>
      </dgm:t>
    </dgm:pt>
    <dgm:pt modelId="{3F507029-8A15-4C2D-B87B-F38FAAE02F95}">
      <dgm:prSet phldrT="[Text]"/>
      <dgm:spPr/>
      <dgm:t>
        <a:bodyPr/>
        <a:lstStyle/>
        <a:p>
          <a:r>
            <a:rPr lang="en-US" dirty="0" smtClean="0"/>
            <a:t>EOG Mathematics</a:t>
          </a:r>
          <a:endParaRPr lang="en-US" dirty="0"/>
        </a:p>
      </dgm:t>
    </dgm:pt>
    <dgm:pt modelId="{FB183F47-086D-4EF6-9834-A1EB4E3696D6}" type="parTrans" cxnId="{438A3E84-C950-4398-9DD8-BCA83258C7D3}">
      <dgm:prSet/>
      <dgm:spPr/>
      <dgm:t>
        <a:bodyPr/>
        <a:lstStyle/>
        <a:p>
          <a:endParaRPr lang="en-US"/>
        </a:p>
      </dgm:t>
    </dgm:pt>
    <dgm:pt modelId="{B50463B1-1064-42F0-94BA-6CDA032B0C9B}" type="sibTrans" cxnId="{438A3E84-C950-4398-9DD8-BCA83258C7D3}">
      <dgm:prSet/>
      <dgm:spPr/>
      <dgm:t>
        <a:bodyPr/>
        <a:lstStyle/>
        <a:p>
          <a:endParaRPr lang="en-US"/>
        </a:p>
      </dgm:t>
    </dgm:pt>
    <dgm:pt modelId="{414C6032-7D29-492A-A06B-E23E54628195}">
      <dgm:prSet phldrT="[Text]"/>
      <dgm:spPr/>
      <dgm:t>
        <a:bodyPr/>
        <a:lstStyle/>
        <a:p>
          <a:r>
            <a:rPr lang="en-US" dirty="0" smtClean="0"/>
            <a:t>EOG ELA/Reading</a:t>
          </a:r>
          <a:endParaRPr lang="en-US" dirty="0"/>
        </a:p>
      </dgm:t>
    </dgm:pt>
    <dgm:pt modelId="{632F5C08-AECB-4B3A-8B42-37FA8F7927C0}" type="parTrans" cxnId="{06E06D0A-E1C5-4899-8311-297A1C4336AD}">
      <dgm:prSet/>
      <dgm:spPr/>
      <dgm:t>
        <a:bodyPr/>
        <a:lstStyle/>
        <a:p>
          <a:endParaRPr lang="en-US"/>
        </a:p>
      </dgm:t>
    </dgm:pt>
    <dgm:pt modelId="{B732F98F-1A11-4281-928D-4A990A72A0F5}" type="sibTrans" cxnId="{06E06D0A-E1C5-4899-8311-297A1C4336AD}">
      <dgm:prSet/>
      <dgm:spPr/>
      <dgm:t>
        <a:bodyPr/>
        <a:lstStyle/>
        <a:p>
          <a:endParaRPr lang="en-US"/>
        </a:p>
      </dgm:t>
    </dgm:pt>
    <dgm:pt modelId="{2CC7F86E-2011-4AC5-A146-38CF34536E47}">
      <dgm:prSet phldrT="[Text]"/>
      <dgm:spPr/>
      <dgm:t>
        <a:bodyPr/>
        <a:lstStyle/>
        <a:p>
          <a:r>
            <a:rPr lang="en-US" dirty="0" smtClean="0"/>
            <a:t>EOG Science</a:t>
          </a:r>
          <a:endParaRPr lang="en-US" dirty="0"/>
        </a:p>
      </dgm:t>
    </dgm:pt>
    <dgm:pt modelId="{F4314061-5680-4C54-A00D-159E9E922CF2}" type="parTrans" cxnId="{555613AF-BA16-435C-8491-DF9DA9735FA0}">
      <dgm:prSet/>
      <dgm:spPr/>
      <dgm:t>
        <a:bodyPr/>
        <a:lstStyle/>
        <a:p>
          <a:endParaRPr lang="en-US"/>
        </a:p>
      </dgm:t>
    </dgm:pt>
    <dgm:pt modelId="{621474F4-47A4-425D-8FFD-F6EED29A3015}" type="sibTrans" cxnId="{555613AF-BA16-435C-8491-DF9DA9735FA0}">
      <dgm:prSet/>
      <dgm:spPr/>
      <dgm:t>
        <a:bodyPr/>
        <a:lstStyle/>
        <a:p>
          <a:endParaRPr lang="en-US"/>
        </a:p>
      </dgm:t>
    </dgm:pt>
    <dgm:pt modelId="{D6E333EC-C3BE-4B39-80B7-EE7C86A698E9}">
      <dgm:prSet phldrT="[Text]"/>
      <dgm:spPr/>
      <dgm:t>
        <a:bodyPr/>
        <a:lstStyle/>
        <a:p>
          <a:r>
            <a:rPr lang="en-US" dirty="0" smtClean="0"/>
            <a:t>High Schools</a:t>
          </a:r>
          <a:endParaRPr lang="en-US" dirty="0"/>
        </a:p>
      </dgm:t>
    </dgm:pt>
    <dgm:pt modelId="{BE1675D0-7E10-49B2-9E79-29EC2F352803}" type="parTrans" cxnId="{5AF80332-61C2-432A-B9B5-773536320206}">
      <dgm:prSet/>
      <dgm:spPr/>
      <dgm:t>
        <a:bodyPr/>
        <a:lstStyle/>
        <a:p>
          <a:endParaRPr lang="en-US"/>
        </a:p>
      </dgm:t>
    </dgm:pt>
    <dgm:pt modelId="{8F3C28CD-627C-4249-8C12-DAE5856D729B}" type="sibTrans" cxnId="{5AF80332-61C2-432A-B9B5-773536320206}">
      <dgm:prSet/>
      <dgm:spPr/>
      <dgm:t>
        <a:bodyPr/>
        <a:lstStyle/>
        <a:p>
          <a:endParaRPr lang="en-US"/>
        </a:p>
      </dgm:t>
    </dgm:pt>
    <dgm:pt modelId="{A5B91B74-449C-46B7-AAC6-586A6B8E0C46}">
      <dgm:prSet phldrT="[Text]"/>
      <dgm:spPr/>
      <dgm:t>
        <a:bodyPr/>
        <a:lstStyle/>
        <a:p>
          <a:r>
            <a:rPr lang="en-US" dirty="0" smtClean="0"/>
            <a:t>Math I</a:t>
          </a:r>
          <a:endParaRPr lang="en-US" dirty="0"/>
        </a:p>
      </dgm:t>
    </dgm:pt>
    <dgm:pt modelId="{43063F1F-EEE3-4763-9D03-A1A9EE290A1A}" type="parTrans" cxnId="{8BF10F15-E1A1-4982-87F1-5150432C58B8}">
      <dgm:prSet/>
      <dgm:spPr/>
      <dgm:t>
        <a:bodyPr/>
        <a:lstStyle/>
        <a:p>
          <a:endParaRPr lang="en-US"/>
        </a:p>
      </dgm:t>
    </dgm:pt>
    <dgm:pt modelId="{6B941035-E873-4484-9D94-14F36E6C6B25}" type="sibTrans" cxnId="{8BF10F15-E1A1-4982-87F1-5150432C58B8}">
      <dgm:prSet/>
      <dgm:spPr/>
      <dgm:t>
        <a:bodyPr/>
        <a:lstStyle/>
        <a:p>
          <a:endParaRPr lang="en-US"/>
        </a:p>
      </dgm:t>
    </dgm:pt>
    <dgm:pt modelId="{C4FDE086-2D42-4C57-8F20-743DF74FEF94}">
      <dgm:prSet phldrT="[Text]"/>
      <dgm:spPr/>
      <dgm:t>
        <a:bodyPr/>
        <a:lstStyle/>
        <a:p>
          <a:r>
            <a:rPr lang="en-US" dirty="0" smtClean="0"/>
            <a:t>English II</a:t>
          </a:r>
          <a:endParaRPr lang="en-US" dirty="0"/>
        </a:p>
      </dgm:t>
    </dgm:pt>
    <dgm:pt modelId="{BD07D5F2-9B1F-44C0-9E9A-A8DECC3AC247}" type="parTrans" cxnId="{584A1DCF-5E0B-40D5-B132-9B5D99144C23}">
      <dgm:prSet/>
      <dgm:spPr/>
      <dgm:t>
        <a:bodyPr/>
        <a:lstStyle/>
        <a:p>
          <a:endParaRPr lang="en-US"/>
        </a:p>
      </dgm:t>
    </dgm:pt>
    <dgm:pt modelId="{30FB0877-4386-47A8-AE2E-CFF4B289DEC3}" type="sibTrans" cxnId="{584A1DCF-5E0B-40D5-B132-9B5D99144C23}">
      <dgm:prSet/>
      <dgm:spPr/>
      <dgm:t>
        <a:bodyPr/>
        <a:lstStyle/>
        <a:p>
          <a:endParaRPr lang="en-US"/>
        </a:p>
      </dgm:t>
    </dgm:pt>
    <dgm:pt modelId="{D54A5A5F-3A95-4FF8-82E3-84782E01C382}">
      <dgm:prSet phldrT="[Text]"/>
      <dgm:spPr/>
      <dgm:t>
        <a:bodyPr/>
        <a:lstStyle/>
        <a:p>
          <a:r>
            <a:rPr lang="en-US" dirty="0" smtClean="0"/>
            <a:t>Biology</a:t>
          </a:r>
          <a:endParaRPr lang="en-US" dirty="0"/>
        </a:p>
      </dgm:t>
    </dgm:pt>
    <dgm:pt modelId="{DDA76AC7-361B-4FE6-BAFC-064A819FF347}" type="parTrans" cxnId="{E33958C9-071A-4DC8-9BDC-DD11D0CA971B}">
      <dgm:prSet/>
      <dgm:spPr/>
      <dgm:t>
        <a:bodyPr/>
        <a:lstStyle/>
        <a:p>
          <a:endParaRPr lang="en-US"/>
        </a:p>
      </dgm:t>
    </dgm:pt>
    <dgm:pt modelId="{9A56516F-45A6-4C69-BC4F-F80143FD8F61}" type="sibTrans" cxnId="{E33958C9-071A-4DC8-9BDC-DD11D0CA971B}">
      <dgm:prSet/>
      <dgm:spPr/>
      <dgm:t>
        <a:bodyPr/>
        <a:lstStyle/>
        <a:p>
          <a:endParaRPr lang="en-US"/>
        </a:p>
      </dgm:t>
    </dgm:pt>
    <dgm:pt modelId="{76E3824A-0EB5-4192-9999-1C3ACA0004A3}">
      <dgm:prSet/>
      <dgm:spPr/>
      <dgm:t>
        <a:bodyPr/>
        <a:lstStyle/>
        <a:p>
          <a:r>
            <a:rPr lang="en-US" dirty="0" smtClean="0"/>
            <a:t>EOCs (middle)</a:t>
          </a:r>
          <a:endParaRPr lang="en-US" dirty="0"/>
        </a:p>
      </dgm:t>
    </dgm:pt>
    <dgm:pt modelId="{F646E4C3-4B3F-4F25-A6AC-9CED28178ABB}" type="parTrans" cxnId="{EC1D3ADF-23D3-404A-B906-41F92D1ACA74}">
      <dgm:prSet/>
      <dgm:spPr/>
      <dgm:t>
        <a:bodyPr/>
        <a:lstStyle/>
        <a:p>
          <a:endParaRPr lang="en-US"/>
        </a:p>
      </dgm:t>
    </dgm:pt>
    <dgm:pt modelId="{C19A098E-BBDF-404E-A29C-4CE493FFC650}" type="sibTrans" cxnId="{EC1D3ADF-23D3-404A-B906-41F92D1ACA74}">
      <dgm:prSet/>
      <dgm:spPr/>
      <dgm:t>
        <a:bodyPr/>
        <a:lstStyle/>
        <a:p>
          <a:endParaRPr lang="en-US"/>
        </a:p>
      </dgm:t>
    </dgm:pt>
    <dgm:pt modelId="{C47404FF-587E-4904-A727-189C1DE6F506}">
      <dgm:prSet/>
      <dgm:spPr/>
      <dgm:t>
        <a:bodyPr/>
        <a:lstStyle/>
        <a:p>
          <a:r>
            <a:rPr lang="en-US" dirty="0" smtClean="0"/>
            <a:t>Math Course Rigor</a:t>
          </a:r>
          <a:endParaRPr lang="en-US" dirty="0"/>
        </a:p>
      </dgm:t>
    </dgm:pt>
    <dgm:pt modelId="{E808C0D2-5B68-4A21-A86C-DBDB487B4AA4}" type="parTrans" cxnId="{E116C1D1-4941-4A71-B842-D782458BB009}">
      <dgm:prSet/>
      <dgm:spPr/>
      <dgm:t>
        <a:bodyPr/>
        <a:lstStyle/>
        <a:p>
          <a:endParaRPr lang="en-US"/>
        </a:p>
      </dgm:t>
    </dgm:pt>
    <dgm:pt modelId="{10F08A20-079F-4312-9C1F-65A7C77A8738}" type="sibTrans" cxnId="{E116C1D1-4941-4A71-B842-D782458BB009}">
      <dgm:prSet/>
      <dgm:spPr/>
      <dgm:t>
        <a:bodyPr/>
        <a:lstStyle/>
        <a:p>
          <a:endParaRPr lang="en-US"/>
        </a:p>
      </dgm:t>
    </dgm:pt>
    <dgm:pt modelId="{D672BDC4-D99C-4333-AAC5-35BF176B7ADA}">
      <dgm:prSet/>
      <dgm:spPr/>
      <dgm:t>
        <a:bodyPr/>
        <a:lstStyle/>
        <a:p>
          <a:r>
            <a:rPr lang="en-US" dirty="0" smtClean="0"/>
            <a:t>Graduation Rate</a:t>
          </a:r>
          <a:endParaRPr lang="en-US" dirty="0"/>
        </a:p>
      </dgm:t>
    </dgm:pt>
    <dgm:pt modelId="{28488665-D9F8-47F1-82A6-896B718CA8FD}" type="parTrans" cxnId="{CED75B82-1134-4B86-B7F2-62EBC80D7952}">
      <dgm:prSet/>
      <dgm:spPr/>
      <dgm:t>
        <a:bodyPr/>
        <a:lstStyle/>
        <a:p>
          <a:endParaRPr lang="en-US"/>
        </a:p>
      </dgm:t>
    </dgm:pt>
    <dgm:pt modelId="{C68716D0-BB32-43A4-BDF7-FFBACB594718}" type="sibTrans" cxnId="{CED75B82-1134-4B86-B7F2-62EBC80D7952}">
      <dgm:prSet/>
      <dgm:spPr/>
      <dgm:t>
        <a:bodyPr/>
        <a:lstStyle/>
        <a:p>
          <a:endParaRPr lang="en-US"/>
        </a:p>
      </dgm:t>
    </dgm:pt>
    <dgm:pt modelId="{E24CAECD-CB04-44E7-80C6-112401C55948}">
      <dgm:prSet/>
      <dgm:spPr/>
      <dgm:t>
        <a:bodyPr/>
        <a:lstStyle/>
        <a:p>
          <a:r>
            <a:rPr lang="en-US" dirty="0" smtClean="0"/>
            <a:t>The ACT</a:t>
          </a:r>
          <a:endParaRPr lang="en-US" dirty="0"/>
        </a:p>
      </dgm:t>
    </dgm:pt>
    <dgm:pt modelId="{BAF63329-EC86-4461-878B-0A381D0D6D7D}" type="parTrans" cxnId="{FE7BBEE5-5068-4002-9A92-64D4E70617AA}">
      <dgm:prSet/>
      <dgm:spPr/>
      <dgm:t>
        <a:bodyPr/>
        <a:lstStyle/>
        <a:p>
          <a:endParaRPr lang="en-US"/>
        </a:p>
      </dgm:t>
    </dgm:pt>
    <dgm:pt modelId="{D71EF4DD-1258-4F09-A33B-FA87BAA46FE2}" type="sibTrans" cxnId="{FE7BBEE5-5068-4002-9A92-64D4E70617AA}">
      <dgm:prSet/>
      <dgm:spPr/>
      <dgm:t>
        <a:bodyPr/>
        <a:lstStyle/>
        <a:p>
          <a:endParaRPr lang="en-US"/>
        </a:p>
      </dgm:t>
    </dgm:pt>
    <dgm:pt modelId="{1478EFF3-EC46-41E0-823B-FAD20B041F08}">
      <dgm:prSet/>
      <dgm:spPr/>
      <dgm:t>
        <a:bodyPr/>
        <a:lstStyle/>
        <a:p>
          <a:r>
            <a:rPr lang="en-US" dirty="0" smtClean="0"/>
            <a:t>ACT </a:t>
          </a:r>
          <a:r>
            <a:rPr lang="en-US" dirty="0" err="1" smtClean="0"/>
            <a:t>WorkKeys</a:t>
          </a:r>
          <a:endParaRPr lang="en-US" dirty="0"/>
        </a:p>
      </dgm:t>
    </dgm:pt>
    <dgm:pt modelId="{810430A4-4ECB-41E5-A9C8-1BD50A3B1B36}" type="parTrans" cxnId="{0BB40721-E83A-47AA-8FBC-620473AE8F16}">
      <dgm:prSet/>
      <dgm:spPr/>
      <dgm:t>
        <a:bodyPr/>
        <a:lstStyle/>
        <a:p>
          <a:endParaRPr lang="en-US"/>
        </a:p>
      </dgm:t>
    </dgm:pt>
    <dgm:pt modelId="{64734B8F-EC48-43C8-BEF8-C8DFBEA5D499}" type="sibTrans" cxnId="{0BB40721-E83A-47AA-8FBC-620473AE8F16}">
      <dgm:prSet/>
      <dgm:spPr/>
      <dgm:t>
        <a:bodyPr/>
        <a:lstStyle/>
        <a:p>
          <a:endParaRPr lang="en-US"/>
        </a:p>
      </dgm:t>
    </dgm:pt>
    <dgm:pt modelId="{7E4D0E7E-77EC-474E-9323-F4FE74CF0B11}" type="pres">
      <dgm:prSet presAssocID="{DA808D40-DA30-43C1-B142-C714D2246B5C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22FA3117-2D13-45F6-AF34-4C89DEE8D9A3}" type="pres">
      <dgm:prSet presAssocID="{4AD3B2BD-0811-433E-B8AA-DD8E45957C9E}" presName="root" presStyleCnt="0">
        <dgm:presLayoutVars>
          <dgm:chMax/>
          <dgm:chPref/>
        </dgm:presLayoutVars>
      </dgm:prSet>
      <dgm:spPr/>
    </dgm:pt>
    <dgm:pt modelId="{2D9369CC-D082-4200-9E18-6A3E326AAC68}" type="pres">
      <dgm:prSet presAssocID="{4AD3B2BD-0811-433E-B8AA-DD8E45957C9E}" presName="rootComposite" presStyleCnt="0">
        <dgm:presLayoutVars/>
      </dgm:prSet>
      <dgm:spPr/>
    </dgm:pt>
    <dgm:pt modelId="{A45C252F-E83F-49B7-99AF-0F238551E55B}" type="pres">
      <dgm:prSet presAssocID="{4AD3B2BD-0811-433E-B8AA-DD8E45957C9E}" presName="ParentAccent" presStyleLbl="alignNode1" presStyleIdx="0" presStyleCnt="2"/>
      <dgm:spPr/>
    </dgm:pt>
    <dgm:pt modelId="{069AAA3F-6AAD-4C90-8C5E-E35F35CFB9E0}" type="pres">
      <dgm:prSet presAssocID="{4AD3B2BD-0811-433E-B8AA-DD8E45957C9E}" presName="ParentSmallAccent" presStyleLbl="fgAcc1" presStyleIdx="0" presStyleCnt="2"/>
      <dgm:spPr/>
    </dgm:pt>
    <dgm:pt modelId="{311CE7A1-3D18-466A-93F7-824D857C3BFC}" type="pres">
      <dgm:prSet presAssocID="{4AD3B2BD-0811-433E-B8AA-DD8E45957C9E}" presName="Parent" presStyleLbl="revTx" presStyleIdx="0" presStyleCnt="13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BB622C-0C25-4E80-8733-101C7621BD2C}" type="pres">
      <dgm:prSet presAssocID="{4AD3B2BD-0811-433E-B8AA-DD8E45957C9E}" presName="childShape" presStyleCnt="0">
        <dgm:presLayoutVars>
          <dgm:chMax val="0"/>
          <dgm:chPref val="0"/>
        </dgm:presLayoutVars>
      </dgm:prSet>
      <dgm:spPr/>
    </dgm:pt>
    <dgm:pt modelId="{E9574A4D-C0BD-4B60-9644-F17CA9C736C4}" type="pres">
      <dgm:prSet presAssocID="{3F507029-8A15-4C2D-B87B-F38FAAE02F95}" presName="childComposite" presStyleCnt="0">
        <dgm:presLayoutVars>
          <dgm:chMax val="0"/>
          <dgm:chPref val="0"/>
        </dgm:presLayoutVars>
      </dgm:prSet>
      <dgm:spPr/>
    </dgm:pt>
    <dgm:pt modelId="{E700BAFC-264D-4E39-804A-D6E57C5E5C59}" type="pres">
      <dgm:prSet presAssocID="{3F507029-8A15-4C2D-B87B-F38FAAE02F95}" presName="ChildAccent" presStyleLbl="solidFgAcc1" presStyleIdx="0" presStyleCnt="11"/>
      <dgm:spPr/>
    </dgm:pt>
    <dgm:pt modelId="{70296C05-FD6A-417C-9714-D7CC41145247}" type="pres">
      <dgm:prSet presAssocID="{3F507029-8A15-4C2D-B87B-F38FAAE02F95}" presName="Child" presStyleLbl="revTx" presStyleIdx="1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95E9AA-7652-4533-9EBA-FCC89C4A7165}" type="pres">
      <dgm:prSet presAssocID="{414C6032-7D29-492A-A06B-E23E54628195}" presName="childComposite" presStyleCnt="0">
        <dgm:presLayoutVars>
          <dgm:chMax val="0"/>
          <dgm:chPref val="0"/>
        </dgm:presLayoutVars>
      </dgm:prSet>
      <dgm:spPr/>
    </dgm:pt>
    <dgm:pt modelId="{F44311B2-827C-4410-986B-DF3E63E035D8}" type="pres">
      <dgm:prSet presAssocID="{414C6032-7D29-492A-A06B-E23E54628195}" presName="ChildAccent" presStyleLbl="solidFgAcc1" presStyleIdx="1" presStyleCnt="11"/>
      <dgm:spPr/>
    </dgm:pt>
    <dgm:pt modelId="{C1B41649-037D-4F86-9329-B0E0C3A09B07}" type="pres">
      <dgm:prSet presAssocID="{414C6032-7D29-492A-A06B-E23E54628195}" presName="Child" presStyleLbl="revTx" presStyleIdx="2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59BB3D-6641-40EC-99BD-C0FA98E7B19A}" type="pres">
      <dgm:prSet presAssocID="{2CC7F86E-2011-4AC5-A146-38CF34536E47}" presName="childComposite" presStyleCnt="0">
        <dgm:presLayoutVars>
          <dgm:chMax val="0"/>
          <dgm:chPref val="0"/>
        </dgm:presLayoutVars>
      </dgm:prSet>
      <dgm:spPr/>
    </dgm:pt>
    <dgm:pt modelId="{3BC76D76-FF4F-454A-A116-E902847E080D}" type="pres">
      <dgm:prSet presAssocID="{2CC7F86E-2011-4AC5-A146-38CF34536E47}" presName="ChildAccent" presStyleLbl="solidFgAcc1" presStyleIdx="2" presStyleCnt="11"/>
      <dgm:spPr/>
    </dgm:pt>
    <dgm:pt modelId="{730DCD95-B07B-4175-B568-68789228608A}" type="pres">
      <dgm:prSet presAssocID="{2CC7F86E-2011-4AC5-A146-38CF34536E47}" presName="Child" presStyleLbl="revTx" presStyleIdx="3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462E0B-7BA1-48BF-B802-3B744470A298}" type="pres">
      <dgm:prSet presAssocID="{76E3824A-0EB5-4192-9999-1C3ACA0004A3}" presName="childComposite" presStyleCnt="0">
        <dgm:presLayoutVars>
          <dgm:chMax val="0"/>
          <dgm:chPref val="0"/>
        </dgm:presLayoutVars>
      </dgm:prSet>
      <dgm:spPr/>
    </dgm:pt>
    <dgm:pt modelId="{71C833A3-A318-4B49-8F24-7E0337EF4D97}" type="pres">
      <dgm:prSet presAssocID="{76E3824A-0EB5-4192-9999-1C3ACA0004A3}" presName="ChildAccent" presStyleLbl="solidFgAcc1" presStyleIdx="3" presStyleCnt="11"/>
      <dgm:spPr/>
    </dgm:pt>
    <dgm:pt modelId="{C45F37F1-9CB3-4CCC-83B7-B72BC9DBB0EF}" type="pres">
      <dgm:prSet presAssocID="{76E3824A-0EB5-4192-9999-1C3ACA0004A3}" presName="Child" presStyleLbl="revTx" presStyleIdx="4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24E794-6A0E-4CAE-AC80-3D292C461AF8}" type="pres">
      <dgm:prSet presAssocID="{D6E333EC-C3BE-4B39-80B7-EE7C86A698E9}" presName="root" presStyleCnt="0">
        <dgm:presLayoutVars>
          <dgm:chMax/>
          <dgm:chPref/>
        </dgm:presLayoutVars>
      </dgm:prSet>
      <dgm:spPr/>
    </dgm:pt>
    <dgm:pt modelId="{7F76AFF4-2214-44C9-9E9B-91C38D8175DE}" type="pres">
      <dgm:prSet presAssocID="{D6E333EC-C3BE-4B39-80B7-EE7C86A698E9}" presName="rootComposite" presStyleCnt="0">
        <dgm:presLayoutVars/>
      </dgm:prSet>
      <dgm:spPr/>
    </dgm:pt>
    <dgm:pt modelId="{FCE191C9-47FF-4AAB-80E6-EF2D207D6DF5}" type="pres">
      <dgm:prSet presAssocID="{D6E333EC-C3BE-4B39-80B7-EE7C86A698E9}" presName="ParentAccent" presStyleLbl="alignNode1" presStyleIdx="1" presStyleCnt="2"/>
      <dgm:spPr/>
    </dgm:pt>
    <dgm:pt modelId="{A17223D2-F4D0-4551-B997-9A3AA678B2E1}" type="pres">
      <dgm:prSet presAssocID="{D6E333EC-C3BE-4B39-80B7-EE7C86A698E9}" presName="ParentSmallAccent" presStyleLbl="fgAcc1" presStyleIdx="1" presStyleCnt="2"/>
      <dgm:spPr/>
    </dgm:pt>
    <dgm:pt modelId="{93DB18E6-2A84-48A1-8F3B-DD6102D47137}" type="pres">
      <dgm:prSet presAssocID="{D6E333EC-C3BE-4B39-80B7-EE7C86A698E9}" presName="Parent" presStyleLbl="revTx" presStyleIdx="5" presStyleCnt="13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B715A-834A-4B8A-A47A-4B149CE3AAC0}" type="pres">
      <dgm:prSet presAssocID="{D6E333EC-C3BE-4B39-80B7-EE7C86A698E9}" presName="childShape" presStyleCnt="0">
        <dgm:presLayoutVars>
          <dgm:chMax val="0"/>
          <dgm:chPref val="0"/>
        </dgm:presLayoutVars>
      </dgm:prSet>
      <dgm:spPr/>
    </dgm:pt>
    <dgm:pt modelId="{D2BC9113-9B3C-417D-97BA-705BF3D71552}" type="pres">
      <dgm:prSet presAssocID="{A5B91B74-449C-46B7-AAC6-586A6B8E0C46}" presName="childComposite" presStyleCnt="0">
        <dgm:presLayoutVars>
          <dgm:chMax val="0"/>
          <dgm:chPref val="0"/>
        </dgm:presLayoutVars>
      </dgm:prSet>
      <dgm:spPr/>
    </dgm:pt>
    <dgm:pt modelId="{B534FC51-32F1-426F-B550-1889C0132B17}" type="pres">
      <dgm:prSet presAssocID="{A5B91B74-449C-46B7-AAC6-586A6B8E0C46}" presName="ChildAccent" presStyleLbl="solidFgAcc1" presStyleIdx="4" presStyleCnt="11"/>
      <dgm:spPr/>
    </dgm:pt>
    <dgm:pt modelId="{22D3126E-76BA-4825-8061-CD6EC2E1AACD}" type="pres">
      <dgm:prSet presAssocID="{A5B91B74-449C-46B7-AAC6-586A6B8E0C46}" presName="Child" presStyleLbl="revTx" presStyleIdx="6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C9C54D-BF9F-44FA-A07E-47547AF21D24}" type="pres">
      <dgm:prSet presAssocID="{C4FDE086-2D42-4C57-8F20-743DF74FEF94}" presName="childComposite" presStyleCnt="0">
        <dgm:presLayoutVars>
          <dgm:chMax val="0"/>
          <dgm:chPref val="0"/>
        </dgm:presLayoutVars>
      </dgm:prSet>
      <dgm:spPr/>
    </dgm:pt>
    <dgm:pt modelId="{965DBD34-D6CC-4979-A8EB-C4876C0B52E5}" type="pres">
      <dgm:prSet presAssocID="{C4FDE086-2D42-4C57-8F20-743DF74FEF94}" presName="ChildAccent" presStyleLbl="solidFgAcc1" presStyleIdx="5" presStyleCnt="11"/>
      <dgm:spPr/>
    </dgm:pt>
    <dgm:pt modelId="{C1C74C6D-0C5A-49C2-8FA6-FD31DEC5014F}" type="pres">
      <dgm:prSet presAssocID="{C4FDE086-2D42-4C57-8F20-743DF74FEF94}" presName="Child" presStyleLbl="revTx" presStyleIdx="7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D3F27-7A93-4629-B08C-8724A6B814F1}" type="pres">
      <dgm:prSet presAssocID="{D54A5A5F-3A95-4FF8-82E3-84782E01C382}" presName="childComposite" presStyleCnt="0">
        <dgm:presLayoutVars>
          <dgm:chMax val="0"/>
          <dgm:chPref val="0"/>
        </dgm:presLayoutVars>
      </dgm:prSet>
      <dgm:spPr/>
    </dgm:pt>
    <dgm:pt modelId="{91632010-BC31-43A4-9D3E-89D83994EB6D}" type="pres">
      <dgm:prSet presAssocID="{D54A5A5F-3A95-4FF8-82E3-84782E01C382}" presName="ChildAccent" presStyleLbl="solidFgAcc1" presStyleIdx="6" presStyleCnt="11"/>
      <dgm:spPr/>
    </dgm:pt>
    <dgm:pt modelId="{2A99A9AE-ADF4-45CB-8002-5772D63C42A3}" type="pres">
      <dgm:prSet presAssocID="{D54A5A5F-3A95-4FF8-82E3-84782E01C382}" presName="Child" presStyleLbl="revTx" presStyleIdx="8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95CBAD-972E-466C-94E5-41DC5D6D87D4}" type="pres">
      <dgm:prSet presAssocID="{C47404FF-587E-4904-A727-189C1DE6F506}" presName="childComposite" presStyleCnt="0">
        <dgm:presLayoutVars>
          <dgm:chMax val="0"/>
          <dgm:chPref val="0"/>
        </dgm:presLayoutVars>
      </dgm:prSet>
      <dgm:spPr/>
    </dgm:pt>
    <dgm:pt modelId="{058404DA-1EBE-48C3-A7CC-C214EFCB045E}" type="pres">
      <dgm:prSet presAssocID="{C47404FF-587E-4904-A727-189C1DE6F506}" presName="ChildAccent" presStyleLbl="solidFgAcc1" presStyleIdx="7" presStyleCnt="11"/>
      <dgm:spPr/>
    </dgm:pt>
    <dgm:pt modelId="{0E5476CC-95EA-4B77-82ED-01C6EDEEFF97}" type="pres">
      <dgm:prSet presAssocID="{C47404FF-587E-4904-A727-189C1DE6F506}" presName="Child" presStyleLbl="revTx" presStyleIdx="9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AF24C-773C-489A-8D2A-C723E5D6F3F4}" type="pres">
      <dgm:prSet presAssocID="{D672BDC4-D99C-4333-AAC5-35BF176B7ADA}" presName="childComposite" presStyleCnt="0">
        <dgm:presLayoutVars>
          <dgm:chMax val="0"/>
          <dgm:chPref val="0"/>
        </dgm:presLayoutVars>
      </dgm:prSet>
      <dgm:spPr/>
    </dgm:pt>
    <dgm:pt modelId="{CB52A149-1A50-400C-8950-706E77D0333A}" type="pres">
      <dgm:prSet presAssocID="{D672BDC4-D99C-4333-AAC5-35BF176B7ADA}" presName="ChildAccent" presStyleLbl="solidFgAcc1" presStyleIdx="8" presStyleCnt="11"/>
      <dgm:spPr/>
    </dgm:pt>
    <dgm:pt modelId="{3060269A-585A-48CF-B7AE-68543F554D20}" type="pres">
      <dgm:prSet presAssocID="{D672BDC4-D99C-4333-AAC5-35BF176B7ADA}" presName="Child" presStyleLbl="revTx" presStyleIdx="10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0B5D05-66CB-4557-B03D-2A867937C51B}" type="pres">
      <dgm:prSet presAssocID="{E24CAECD-CB04-44E7-80C6-112401C55948}" presName="childComposite" presStyleCnt="0">
        <dgm:presLayoutVars>
          <dgm:chMax val="0"/>
          <dgm:chPref val="0"/>
        </dgm:presLayoutVars>
      </dgm:prSet>
      <dgm:spPr/>
    </dgm:pt>
    <dgm:pt modelId="{B0B586E0-3FFB-437E-97AC-6C9AE107CDA1}" type="pres">
      <dgm:prSet presAssocID="{E24CAECD-CB04-44E7-80C6-112401C55948}" presName="ChildAccent" presStyleLbl="solidFgAcc1" presStyleIdx="9" presStyleCnt="11"/>
      <dgm:spPr/>
    </dgm:pt>
    <dgm:pt modelId="{A4409CBB-F609-4A45-A4A6-0A1EA8EF77E6}" type="pres">
      <dgm:prSet presAssocID="{E24CAECD-CB04-44E7-80C6-112401C55948}" presName="Child" presStyleLbl="revTx" presStyleIdx="11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D0A60A-8FD7-40C4-ACAF-E379E12A09E1}" type="pres">
      <dgm:prSet presAssocID="{1478EFF3-EC46-41E0-823B-FAD20B041F08}" presName="childComposite" presStyleCnt="0">
        <dgm:presLayoutVars>
          <dgm:chMax val="0"/>
          <dgm:chPref val="0"/>
        </dgm:presLayoutVars>
      </dgm:prSet>
      <dgm:spPr/>
    </dgm:pt>
    <dgm:pt modelId="{1246BE72-4E0F-41C0-A06D-2B9FAC59F0A3}" type="pres">
      <dgm:prSet presAssocID="{1478EFF3-EC46-41E0-823B-FAD20B041F08}" presName="ChildAccent" presStyleLbl="solidFgAcc1" presStyleIdx="10" presStyleCnt="11"/>
      <dgm:spPr/>
    </dgm:pt>
    <dgm:pt modelId="{EA96A8DF-9FFD-4335-BC02-F5CCD866EC38}" type="pres">
      <dgm:prSet presAssocID="{1478EFF3-EC46-41E0-823B-FAD20B041F08}" presName="Child" presStyleLbl="revTx" presStyleIdx="12" presStyleCnt="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D958E1-DBF4-411C-BCBB-1F7EBE181552}" srcId="{DA808D40-DA30-43C1-B142-C714D2246B5C}" destId="{4AD3B2BD-0811-433E-B8AA-DD8E45957C9E}" srcOrd="0" destOrd="0" parTransId="{25751672-3E75-445C-AC32-4D047B003759}" sibTransId="{DB1B1109-6117-44F6-BAEA-A769EC1FEB10}"/>
    <dgm:cxn modelId="{0BB40721-E83A-47AA-8FBC-620473AE8F16}" srcId="{D6E333EC-C3BE-4B39-80B7-EE7C86A698E9}" destId="{1478EFF3-EC46-41E0-823B-FAD20B041F08}" srcOrd="6" destOrd="0" parTransId="{810430A4-4ECB-41E5-A9C8-1BD50A3B1B36}" sibTransId="{64734B8F-EC48-43C8-BEF8-C8DFBEA5D499}"/>
    <dgm:cxn modelId="{301B96FB-7344-8248-AC80-2E96228C8D4E}" type="presOf" srcId="{D672BDC4-D99C-4333-AAC5-35BF176B7ADA}" destId="{3060269A-585A-48CF-B7AE-68543F554D20}" srcOrd="0" destOrd="0" presId="urn:microsoft.com/office/officeart/2008/layout/SquareAccentList"/>
    <dgm:cxn modelId="{CED75B82-1134-4B86-B7F2-62EBC80D7952}" srcId="{D6E333EC-C3BE-4B39-80B7-EE7C86A698E9}" destId="{D672BDC4-D99C-4333-AAC5-35BF176B7ADA}" srcOrd="4" destOrd="0" parTransId="{28488665-D9F8-47F1-82A6-896B718CA8FD}" sibTransId="{C68716D0-BB32-43A4-BDF7-FFBACB594718}"/>
    <dgm:cxn modelId="{5AF80332-61C2-432A-B9B5-773536320206}" srcId="{DA808D40-DA30-43C1-B142-C714D2246B5C}" destId="{D6E333EC-C3BE-4B39-80B7-EE7C86A698E9}" srcOrd="1" destOrd="0" parTransId="{BE1675D0-7E10-49B2-9E79-29EC2F352803}" sibTransId="{8F3C28CD-627C-4249-8C12-DAE5856D729B}"/>
    <dgm:cxn modelId="{438A3E84-C950-4398-9DD8-BCA83258C7D3}" srcId="{4AD3B2BD-0811-433E-B8AA-DD8E45957C9E}" destId="{3F507029-8A15-4C2D-B87B-F38FAAE02F95}" srcOrd="0" destOrd="0" parTransId="{FB183F47-086D-4EF6-9834-A1EB4E3696D6}" sibTransId="{B50463B1-1064-42F0-94BA-6CDA032B0C9B}"/>
    <dgm:cxn modelId="{06E06D0A-E1C5-4899-8311-297A1C4336AD}" srcId="{4AD3B2BD-0811-433E-B8AA-DD8E45957C9E}" destId="{414C6032-7D29-492A-A06B-E23E54628195}" srcOrd="1" destOrd="0" parTransId="{632F5C08-AECB-4B3A-8B42-37FA8F7927C0}" sibTransId="{B732F98F-1A11-4281-928D-4A990A72A0F5}"/>
    <dgm:cxn modelId="{4A837A26-A633-AB46-92D1-F5E72CD5BFDA}" type="presOf" srcId="{1478EFF3-EC46-41E0-823B-FAD20B041F08}" destId="{EA96A8DF-9FFD-4335-BC02-F5CCD866EC38}" srcOrd="0" destOrd="0" presId="urn:microsoft.com/office/officeart/2008/layout/SquareAccentList"/>
    <dgm:cxn modelId="{8BF10F15-E1A1-4982-87F1-5150432C58B8}" srcId="{D6E333EC-C3BE-4B39-80B7-EE7C86A698E9}" destId="{A5B91B74-449C-46B7-AAC6-586A6B8E0C46}" srcOrd="0" destOrd="0" parTransId="{43063F1F-EEE3-4763-9D03-A1A9EE290A1A}" sibTransId="{6B941035-E873-4484-9D94-14F36E6C6B25}"/>
    <dgm:cxn modelId="{057E3310-F974-FD4B-A650-10B61D3FEC1D}" type="presOf" srcId="{DA808D40-DA30-43C1-B142-C714D2246B5C}" destId="{7E4D0E7E-77EC-474E-9323-F4FE74CF0B11}" srcOrd="0" destOrd="0" presId="urn:microsoft.com/office/officeart/2008/layout/SquareAccentList"/>
    <dgm:cxn modelId="{584A1DCF-5E0B-40D5-B132-9B5D99144C23}" srcId="{D6E333EC-C3BE-4B39-80B7-EE7C86A698E9}" destId="{C4FDE086-2D42-4C57-8F20-743DF74FEF94}" srcOrd="1" destOrd="0" parTransId="{BD07D5F2-9B1F-44C0-9E9A-A8DECC3AC247}" sibTransId="{30FB0877-4386-47A8-AE2E-CFF4B289DEC3}"/>
    <dgm:cxn modelId="{E33958C9-071A-4DC8-9BDC-DD11D0CA971B}" srcId="{D6E333EC-C3BE-4B39-80B7-EE7C86A698E9}" destId="{D54A5A5F-3A95-4FF8-82E3-84782E01C382}" srcOrd="2" destOrd="0" parTransId="{DDA76AC7-361B-4FE6-BAFC-064A819FF347}" sibTransId="{9A56516F-45A6-4C69-BC4F-F80143FD8F61}"/>
    <dgm:cxn modelId="{A7DA99C3-5A85-C74A-BDFC-4C1CECFB6507}" type="presOf" srcId="{D6E333EC-C3BE-4B39-80B7-EE7C86A698E9}" destId="{93DB18E6-2A84-48A1-8F3B-DD6102D47137}" srcOrd="0" destOrd="0" presId="urn:microsoft.com/office/officeart/2008/layout/SquareAccentList"/>
    <dgm:cxn modelId="{1A64A17D-19DC-784F-964C-9CC63E6F9323}" type="presOf" srcId="{414C6032-7D29-492A-A06B-E23E54628195}" destId="{C1B41649-037D-4F86-9329-B0E0C3A09B07}" srcOrd="0" destOrd="0" presId="urn:microsoft.com/office/officeart/2008/layout/SquareAccentList"/>
    <dgm:cxn modelId="{33CD6A3A-34D6-4845-AE83-F6C0E7D28838}" type="presOf" srcId="{2CC7F86E-2011-4AC5-A146-38CF34536E47}" destId="{730DCD95-B07B-4175-B568-68789228608A}" srcOrd="0" destOrd="0" presId="urn:microsoft.com/office/officeart/2008/layout/SquareAccentList"/>
    <dgm:cxn modelId="{AA3D2E7C-E2CE-3748-A5DA-1D804FCC3737}" type="presOf" srcId="{3F507029-8A15-4C2D-B87B-F38FAAE02F95}" destId="{70296C05-FD6A-417C-9714-D7CC41145247}" srcOrd="0" destOrd="0" presId="urn:microsoft.com/office/officeart/2008/layout/SquareAccentList"/>
    <dgm:cxn modelId="{ACB285FA-700A-734F-8A63-4F90AAD06C93}" type="presOf" srcId="{C4FDE086-2D42-4C57-8F20-743DF74FEF94}" destId="{C1C74C6D-0C5A-49C2-8FA6-FD31DEC5014F}" srcOrd="0" destOrd="0" presId="urn:microsoft.com/office/officeart/2008/layout/SquareAccentList"/>
    <dgm:cxn modelId="{3E7DE832-8D57-4B43-BCFD-D103FFEDDA0C}" type="presOf" srcId="{76E3824A-0EB5-4192-9999-1C3ACA0004A3}" destId="{C45F37F1-9CB3-4CCC-83B7-B72BC9DBB0EF}" srcOrd="0" destOrd="0" presId="urn:microsoft.com/office/officeart/2008/layout/SquareAccentList"/>
    <dgm:cxn modelId="{555613AF-BA16-435C-8491-DF9DA9735FA0}" srcId="{4AD3B2BD-0811-433E-B8AA-DD8E45957C9E}" destId="{2CC7F86E-2011-4AC5-A146-38CF34536E47}" srcOrd="2" destOrd="0" parTransId="{F4314061-5680-4C54-A00D-159E9E922CF2}" sibTransId="{621474F4-47A4-425D-8FFD-F6EED29A3015}"/>
    <dgm:cxn modelId="{E86832F6-DE42-8F45-A6E3-F695B6B14F47}" type="presOf" srcId="{E24CAECD-CB04-44E7-80C6-112401C55948}" destId="{A4409CBB-F609-4A45-A4A6-0A1EA8EF77E6}" srcOrd="0" destOrd="0" presId="urn:microsoft.com/office/officeart/2008/layout/SquareAccentList"/>
    <dgm:cxn modelId="{5216EE72-D67F-2F45-8DBF-5FD37D7A2901}" type="presOf" srcId="{C47404FF-587E-4904-A727-189C1DE6F506}" destId="{0E5476CC-95EA-4B77-82ED-01C6EDEEFF97}" srcOrd="0" destOrd="0" presId="urn:microsoft.com/office/officeart/2008/layout/SquareAccentList"/>
    <dgm:cxn modelId="{B7BF3645-E871-704A-B0C8-1B95C00C7145}" type="presOf" srcId="{D54A5A5F-3A95-4FF8-82E3-84782E01C382}" destId="{2A99A9AE-ADF4-45CB-8002-5772D63C42A3}" srcOrd="0" destOrd="0" presId="urn:microsoft.com/office/officeart/2008/layout/SquareAccentList"/>
    <dgm:cxn modelId="{E116C1D1-4941-4A71-B842-D782458BB009}" srcId="{D6E333EC-C3BE-4B39-80B7-EE7C86A698E9}" destId="{C47404FF-587E-4904-A727-189C1DE6F506}" srcOrd="3" destOrd="0" parTransId="{E808C0D2-5B68-4A21-A86C-DBDB487B4AA4}" sibTransId="{10F08A20-079F-4312-9C1F-65A7C77A8738}"/>
    <dgm:cxn modelId="{FE7BBEE5-5068-4002-9A92-64D4E70617AA}" srcId="{D6E333EC-C3BE-4B39-80B7-EE7C86A698E9}" destId="{E24CAECD-CB04-44E7-80C6-112401C55948}" srcOrd="5" destOrd="0" parTransId="{BAF63329-EC86-4461-878B-0A381D0D6D7D}" sibTransId="{D71EF4DD-1258-4F09-A33B-FA87BAA46FE2}"/>
    <dgm:cxn modelId="{68DB00BF-E634-264C-A7CF-B99C415B412D}" type="presOf" srcId="{A5B91B74-449C-46B7-AAC6-586A6B8E0C46}" destId="{22D3126E-76BA-4825-8061-CD6EC2E1AACD}" srcOrd="0" destOrd="0" presId="urn:microsoft.com/office/officeart/2008/layout/SquareAccentList"/>
    <dgm:cxn modelId="{EC1D3ADF-23D3-404A-B906-41F92D1ACA74}" srcId="{4AD3B2BD-0811-433E-B8AA-DD8E45957C9E}" destId="{76E3824A-0EB5-4192-9999-1C3ACA0004A3}" srcOrd="3" destOrd="0" parTransId="{F646E4C3-4B3F-4F25-A6AC-9CED28178ABB}" sibTransId="{C19A098E-BBDF-404E-A29C-4CE493FFC650}"/>
    <dgm:cxn modelId="{9D185CB1-4FAB-3A4F-AE82-3DBBDE3DCFA6}" type="presOf" srcId="{4AD3B2BD-0811-433E-B8AA-DD8E45957C9E}" destId="{311CE7A1-3D18-466A-93F7-824D857C3BFC}" srcOrd="0" destOrd="0" presId="urn:microsoft.com/office/officeart/2008/layout/SquareAccentList"/>
    <dgm:cxn modelId="{482537DA-0B26-0A42-8ED0-476A4867EE0F}" type="presParOf" srcId="{7E4D0E7E-77EC-474E-9323-F4FE74CF0B11}" destId="{22FA3117-2D13-45F6-AF34-4C89DEE8D9A3}" srcOrd="0" destOrd="0" presId="urn:microsoft.com/office/officeart/2008/layout/SquareAccentList"/>
    <dgm:cxn modelId="{DA710FBC-6AF2-7149-9723-0298A54EC513}" type="presParOf" srcId="{22FA3117-2D13-45F6-AF34-4C89DEE8D9A3}" destId="{2D9369CC-D082-4200-9E18-6A3E326AAC68}" srcOrd="0" destOrd="0" presId="urn:microsoft.com/office/officeart/2008/layout/SquareAccentList"/>
    <dgm:cxn modelId="{87D6F65D-C9AA-754B-BDA6-937B9C493D39}" type="presParOf" srcId="{2D9369CC-D082-4200-9E18-6A3E326AAC68}" destId="{A45C252F-E83F-49B7-99AF-0F238551E55B}" srcOrd="0" destOrd="0" presId="urn:microsoft.com/office/officeart/2008/layout/SquareAccentList"/>
    <dgm:cxn modelId="{5AD4EAD2-9CFA-B146-911C-32608396393D}" type="presParOf" srcId="{2D9369CC-D082-4200-9E18-6A3E326AAC68}" destId="{069AAA3F-6AAD-4C90-8C5E-E35F35CFB9E0}" srcOrd="1" destOrd="0" presId="urn:microsoft.com/office/officeart/2008/layout/SquareAccentList"/>
    <dgm:cxn modelId="{26411007-E174-2D48-ABD1-092ACE0A3E2C}" type="presParOf" srcId="{2D9369CC-D082-4200-9E18-6A3E326AAC68}" destId="{311CE7A1-3D18-466A-93F7-824D857C3BFC}" srcOrd="2" destOrd="0" presId="urn:microsoft.com/office/officeart/2008/layout/SquareAccentList"/>
    <dgm:cxn modelId="{A8F2B6BB-6F0C-C040-B0C6-42E26CEB4DA9}" type="presParOf" srcId="{22FA3117-2D13-45F6-AF34-4C89DEE8D9A3}" destId="{79BB622C-0C25-4E80-8733-101C7621BD2C}" srcOrd="1" destOrd="0" presId="urn:microsoft.com/office/officeart/2008/layout/SquareAccentList"/>
    <dgm:cxn modelId="{1E2B20CB-E28D-2F46-B411-83F43096B95E}" type="presParOf" srcId="{79BB622C-0C25-4E80-8733-101C7621BD2C}" destId="{E9574A4D-C0BD-4B60-9644-F17CA9C736C4}" srcOrd="0" destOrd="0" presId="urn:microsoft.com/office/officeart/2008/layout/SquareAccentList"/>
    <dgm:cxn modelId="{30D6084D-3D26-A24B-A3D4-A70F2865BA01}" type="presParOf" srcId="{E9574A4D-C0BD-4B60-9644-F17CA9C736C4}" destId="{E700BAFC-264D-4E39-804A-D6E57C5E5C59}" srcOrd="0" destOrd="0" presId="urn:microsoft.com/office/officeart/2008/layout/SquareAccentList"/>
    <dgm:cxn modelId="{57BCFA58-C6C2-6743-843E-DF6ED0A1B360}" type="presParOf" srcId="{E9574A4D-C0BD-4B60-9644-F17CA9C736C4}" destId="{70296C05-FD6A-417C-9714-D7CC41145247}" srcOrd="1" destOrd="0" presId="urn:microsoft.com/office/officeart/2008/layout/SquareAccentList"/>
    <dgm:cxn modelId="{845EE3A2-FF34-F142-AA43-3156359FFD04}" type="presParOf" srcId="{79BB622C-0C25-4E80-8733-101C7621BD2C}" destId="{3595E9AA-7652-4533-9EBA-FCC89C4A7165}" srcOrd="1" destOrd="0" presId="urn:microsoft.com/office/officeart/2008/layout/SquareAccentList"/>
    <dgm:cxn modelId="{6F260CEE-909F-AD41-9531-EBE9EC4E8010}" type="presParOf" srcId="{3595E9AA-7652-4533-9EBA-FCC89C4A7165}" destId="{F44311B2-827C-4410-986B-DF3E63E035D8}" srcOrd="0" destOrd="0" presId="urn:microsoft.com/office/officeart/2008/layout/SquareAccentList"/>
    <dgm:cxn modelId="{16180574-35DB-8446-A5C9-AD6FFF937E7E}" type="presParOf" srcId="{3595E9AA-7652-4533-9EBA-FCC89C4A7165}" destId="{C1B41649-037D-4F86-9329-B0E0C3A09B07}" srcOrd="1" destOrd="0" presId="urn:microsoft.com/office/officeart/2008/layout/SquareAccentList"/>
    <dgm:cxn modelId="{ECFFD62D-3E3B-3349-9DE7-2F32DD7B03D9}" type="presParOf" srcId="{79BB622C-0C25-4E80-8733-101C7621BD2C}" destId="{C959BB3D-6641-40EC-99BD-C0FA98E7B19A}" srcOrd="2" destOrd="0" presId="urn:microsoft.com/office/officeart/2008/layout/SquareAccentList"/>
    <dgm:cxn modelId="{CEF11DCD-8601-834A-9D8D-62466F5E2930}" type="presParOf" srcId="{C959BB3D-6641-40EC-99BD-C0FA98E7B19A}" destId="{3BC76D76-FF4F-454A-A116-E902847E080D}" srcOrd="0" destOrd="0" presId="urn:microsoft.com/office/officeart/2008/layout/SquareAccentList"/>
    <dgm:cxn modelId="{83EEC495-E902-714F-A22D-EAA9EC472903}" type="presParOf" srcId="{C959BB3D-6641-40EC-99BD-C0FA98E7B19A}" destId="{730DCD95-B07B-4175-B568-68789228608A}" srcOrd="1" destOrd="0" presId="urn:microsoft.com/office/officeart/2008/layout/SquareAccentList"/>
    <dgm:cxn modelId="{BD55394C-D8AD-3B46-BFD5-401BCFAA4CB9}" type="presParOf" srcId="{79BB622C-0C25-4E80-8733-101C7621BD2C}" destId="{A6462E0B-7BA1-48BF-B802-3B744470A298}" srcOrd="3" destOrd="0" presId="urn:microsoft.com/office/officeart/2008/layout/SquareAccentList"/>
    <dgm:cxn modelId="{CCBA3610-7314-0045-A27D-4CD9F4EA3939}" type="presParOf" srcId="{A6462E0B-7BA1-48BF-B802-3B744470A298}" destId="{71C833A3-A318-4B49-8F24-7E0337EF4D97}" srcOrd="0" destOrd="0" presId="urn:microsoft.com/office/officeart/2008/layout/SquareAccentList"/>
    <dgm:cxn modelId="{A4A87DAB-F433-2642-B074-7B0B146284A7}" type="presParOf" srcId="{A6462E0B-7BA1-48BF-B802-3B744470A298}" destId="{C45F37F1-9CB3-4CCC-83B7-B72BC9DBB0EF}" srcOrd="1" destOrd="0" presId="urn:microsoft.com/office/officeart/2008/layout/SquareAccentList"/>
    <dgm:cxn modelId="{285BB9A6-F9B0-F744-AFF4-30F0976B23A3}" type="presParOf" srcId="{7E4D0E7E-77EC-474E-9323-F4FE74CF0B11}" destId="{EC24E794-6A0E-4CAE-AC80-3D292C461AF8}" srcOrd="1" destOrd="0" presId="urn:microsoft.com/office/officeart/2008/layout/SquareAccentList"/>
    <dgm:cxn modelId="{A19BD6D3-277A-D649-8E0A-FCFAE5FF6E95}" type="presParOf" srcId="{EC24E794-6A0E-4CAE-AC80-3D292C461AF8}" destId="{7F76AFF4-2214-44C9-9E9B-91C38D8175DE}" srcOrd="0" destOrd="0" presId="urn:microsoft.com/office/officeart/2008/layout/SquareAccentList"/>
    <dgm:cxn modelId="{0F09C040-8C01-9641-8078-88A33B88F11D}" type="presParOf" srcId="{7F76AFF4-2214-44C9-9E9B-91C38D8175DE}" destId="{FCE191C9-47FF-4AAB-80E6-EF2D207D6DF5}" srcOrd="0" destOrd="0" presId="urn:microsoft.com/office/officeart/2008/layout/SquareAccentList"/>
    <dgm:cxn modelId="{2248A212-5554-8843-A1E0-000D53B22B4C}" type="presParOf" srcId="{7F76AFF4-2214-44C9-9E9B-91C38D8175DE}" destId="{A17223D2-F4D0-4551-B997-9A3AA678B2E1}" srcOrd="1" destOrd="0" presId="urn:microsoft.com/office/officeart/2008/layout/SquareAccentList"/>
    <dgm:cxn modelId="{599E9813-99FF-B04B-AEEE-F0C4E160207F}" type="presParOf" srcId="{7F76AFF4-2214-44C9-9E9B-91C38D8175DE}" destId="{93DB18E6-2A84-48A1-8F3B-DD6102D47137}" srcOrd="2" destOrd="0" presId="urn:microsoft.com/office/officeart/2008/layout/SquareAccentList"/>
    <dgm:cxn modelId="{A5542804-148C-0745-B572-6BA176D9DC76}" type="presParOf" srcId="{EC24E794-6A0E-4CAE-AC80-3D292C461AF8}" destId="{9DFB715A-834A-4B8A-A47A-4B149CE3AAC0}" srcOrd="1" destOrd="0" presId="urn:microsoft.com/office/officeart/2008/layout/SquareAccentList"/>
    <dgm:cxn modelId="{76D7F6F5-817E-3249-B377-78A92C47ACC6}" type="presParOf" srcId="{9DFB715A-834A-4B8A-A47A-4B149CE3AAC0}" destId="{D2BC9113-9B3C-417D-97BA-705BF3D71552}" srcOrd="0" destOrd="0" presId="urn:microsoft.com/office/officeart/2008/layout/SquareAccentList"/>
    <dgm:cxn modelId="{35A3017C-60AB-C541-858E-5E44B549472F}" type="presParOf" srcId="{D2BC9113-9B3C-417D-97BA-705BF3D71552}" destId="{B534FC51-32F1-426F-B550-1889C0132B17}" srcOrd="0" destOrd="0" presId="urn:microsoft.com/office/officeart/2008/layout/SquareAccentList"/>
    <dgm:cxn modelId="{24258F8B-10B7-5E4B-AAD9-837918BF6A68}" type="presParOf" srcId="{D2BC9113-9B3C-417D-97BA-705BF3D71552}" destId="{22D3126E-76BA-4825-8061-CD6EC2E1AACD}" srcOrd="1" destOrd="0" presId="urn:microsoft.com/office/officeart/2008/layout/SquareAccentList"/>
    <dgm:cxn modelId="{FA663D13-907C-CB42-B2DA-2E29A293A8A2}" type="presParOf" srcId="{9DFB715A-834A-4B8A-A47A-4B149CE3AAC0}" destId="{5FC9C54D-BF9F-44FA-A07E-47547AF21D24}" srcOrd="1" destOrd="0" presId="urn:microsoft.com/office/officeart/2008/layout/SquareAccentList"/>
    <dgm:cxn modelId="{AFA1B76F-B1D2-4145-B855-25C3EBBC1A4E}" type="presParOf" srcId="{5FC9C54D-BF9F-44FA-A07E-47547AF21D24}" destId="{965DBD34-D6CC-4979-A8EB-C4876C0B52E5}" srcOrd="0" destOrd="0" presId="urn:microsoft.com/office/officeart/2008/layout/SquareAccentList"/>
    <dgm:cxn modelId="{1A6DF7C1-06C9-AC48-B2F9-F00BC930FF5F}" type="presParOf" srcId="{5FC9C54D-BF9F-44FA-A07E-47547AF21D24}" destId="{C1C74C6D-0C5A-49C2-8FA6-FD31DEC5014F}" srcOrd="1" destOrd="0" presId="urn:microsoft.com/office/officeart/2008/layout/SquareAccentList"/>
    <dgm:cxn modelId="{9DD5EE28-7A1C-3942-ADA0-C6C8E59FB270}" type="presParOf" srcId="{9DFB715A-834A-4B8A-A47A-4B149CE3AAC0}" destId="{812D3F27-7A93-4629-B08C-8724A6B814F1}" srcOrd="2" destOrd="0" presId="urn:microsoft.com/office/officeart/2008/layout/SquareAccentList"/>
    <dgm:cxn modelId="{62C4AC2E-017A-B644-B5FA-3CC5CEE3311A}" type="presParOf" srcId="{812D3F27-7A93-4629-B08C-8724A6B814F1}" destId="{91632010-BC31-43A4-9D3E-89D83994EB6D}" srcOrd="0" destOrd="0" presId="urn:microsoft.com/office/officeart/2008/layout/SquareAccentList"/>
    <dgm:cxn modelId="{B9F9F0BF-0E0B-CE4D-9CF9-A04C2DD1B5A2}" type="presParOf" srcId="{812D3F27-7A93-4629-B08C-8724A6B814F1}" destId="{2A99A9AE-ADF4-45CB-8002-5772D63C42A3}" srcOrd="1" destOrd="0" presId="urn:microsoft.com/office/officeart/2008/layout/SquareAccentList"/>
    <dgm:cxn modelId="{A11E265E-6842-A646-82C7-7980A638020B}" type="presParOf" srcId="{9DFB715A-834A-4B8A-A47A-4B149CE3AAC0}" destId="{1295CBAD-972E-466C-94E5-41DC5D6D87D4}" srcOrd="3" destOrd="0" presId="urn:microsoft.com/office/officeart/2008/layout/SquareAccentList"/>
    <dgm:cxn modelId="{4048CE06-D353-5F4B-A5D4-9CCC543B241E}" type="presParOf" srcId="{1295CBAD-972E-466C-94E5-41DC5D6D87D4}" destId="{058404DA-1EBE-48C3-A7CC-C214EFCB045E}" srcOrd="0" destOrd="0" presId="urn:microsoft.com/office/officeart/2008/layout/SquareAccentList"/>
    <dgm:cxn modelId="{B1CF498A-3ACD-3841-B08A-9F2724D9CF1E}" type="presParOf" srcId="{1295CBAD-972E-466C-94E5-41DC5D6D87D4}" destId="{0E5476CC-95EA-4B77-82ED-01C6EDEEFF97}" srcOrd="1" destOrd="0" presId="urn:microsoft.com/office/officeart/2008/layout/SquareAccentList"/>
    <dgm:cxn modelId="{3846FCF7-2ABB-9541-AF07-92B066610394}" type="presParOf" srcId="{9DFB715A-834A-4B8A-A47A-4B149CE3AAC0}" destId="{B6EAF24C-773C-489A-8D2A-C723E5D6F3F4}" srcOrd="4" destOrd="0" presId="urn:microsoft.com/office/officeart/2008/layout/SquareAccentList"/>
    <dgm:cxn modelId="{757038E4-A619-7D49-A051-0A4CA0FE327E}" type="presParOf" srcId="{B6EAF24C-773C-489A-8D2A-C723E5D6F3F4}" destId="{CB52A149-1A50-400C-8950-706E77D0333A}" srcOrd="0" destOrd="0" presId="urn:microsoft.com/office/officeart/2008/layout/SquareAccentList"/>
    <dgm:cxn modelId="{EBC61C9F-C0FB-5340-BC95-F79320DF886E}" type="presParOf" srcId="{B6EAF24C-773C-489A-8D2A-C723E5D6F3F4}" destId="{3060269A-585A-48CF-B7AE-68543F554D20}" srcOrd="1" destOrd="0" presId="urn:microsoft.com/office/officeart/2008/layout/SquareAccentList"/>
    <dgm:cxn modelId="{E077F3B9-F518-EA43-B8B8-1D4015312BC7}" type="presParOf" srcId="{9DFB715A-834A-4B8A-A47A-4B149CE3AAC0}" destId="{AC0B5D05-66CB-4557-B03D-2A867937C51B}" srcOrd="5" destOrd="0" presId="urn:microsoft.com/office/officeart/2008/layout/SquareAccentList"/>
    <dgm:cxn modelId="{124F2BE8-B741-B74C-857C-07C6C54D2FD7}" type="presParOf" srcId="{AC0B5D05-66CB-4557-B03D-2A867937C51B}" destId="{B0B586E0-3FFB-437E-97AC-6C9AE107CDA1}" srcOrd="0" destOrd="0" presId="urn:microsoft.com/office/officeart/2008/layout/SquareAccentList"/>
    <dgm:cxn modelId="{E851ACD9-FA8B-B844-A5F8-A22DC20B8664}" type="presParOf" srcId="{AC0B5D05-66CB-4557-B03D-2A867937C51B}" destId="{A4409CBB-F609-4A45-A4A6-0A1EA8EF77E6}" srcOrd="1" destOrd="0" presId="urn:microsoft.com/office/officeart/2008/layout/SquareAccentList"/>
    <dgm:cxn modelId="{B2122C1A-C416-6844-9A70-904188FDFCA1}" type="presParOf" srcId="{9DFB715A-834A-4B8A-A47A-4B149CE3AAC0}" destId="{05D0A60A-8FD7-40C4-ACAF-E379E12A09E1}" srcOrd="6" destOrd="0" presId="urn:microsoft.com/office/officeart/2008/layout/SquareAccentList"/>
    <dgm:cxn modelId="{69BCBA3B-F201-7843-B4E7-BDDDCC0685D1}" type="presParOf" srcId="{05D0A60A-8FD7-40C4-ACAF-E379E12A09E1}" destId="{1246BE72-4E0F-41C0-A06D-2B9FAC59F0A3}" srcOrd="0" destOrd="0" presId="urn:microsoft.com/office/officeart/2008/layout/SquareAccentList"/>
    <dgm:cxn modelId="{67073F47-9C28-944A-A6BC-3F3637FF6F7A}" type="presParOf" srcId="{05D0A60A-8FD7-40C4-ACAF-E379E12A09E1}" destId="{EA96A8DF-9FFD-4335-BC02-F5CCD866EC38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612415-8E13-424C-B94C-279210242D27}" type="doc">
      <dgm:prSet loTypeId="urn:microsoft.com/office/officeart/2005/8/layout/equation2" loCatId="relationship" qsTypeId="urn:microsoft.com/office/officeart/2005/8/quickstyle/simple1#2" qsCatId="simple" csTypeId="urn:microsoft.com/office/officeart/2005/8/colors/colorful5" csCatId="colorful" phldr="1"/>
      <dgm:spPr/>
    </dgm:pt>
    <dgm:pt modelId="{051D71A9-0B82-434E-8B90-AB672B742427}">
      <dgm:prSet phldrT="[Text]"/>
      <dgm:spPr/>
      <dgm:t>
        <a:bodyPr/>
        <a:lstStyle/>
        <a:p>
          <a:r>
            <a:rPr lang="en-US" b="1" dirty="0" smtClean="0">
              <a:solidFill>
                <a:srgbClr val="196051"/>
              </a:solidFill>
            </a:rPr>
            <a:t>School Achievement Score: 80 %</a:t>
          </a:r>
          <a:endParaRPr lang="en-US" b="1" dirty="0">
            <a:solidFill>
              <a:srgbClr val="196051"/>
            </a:solidFill>
          </a:endParaRPr>
        </a:p>
      </dgm:t>
    </dgm:pt>
    <dgm:pt modelId="{E5E00196-6072-46A1-91D4-631372AC2B4A}" type="parTrans" cxnId="{221D2638-842B-4567-909B-BCA06DB65287}">
      <dgm:prSet/>
      <dgm:spPr/>
      <dgm:t>
        <a:bodyPr/>
        <a:lstStyle/>
        <a:p>
          <a:endParaRPr lang="en-US"/>
        </a:p>
      </dgm:t>
    </dgm:pt>
    <dgm:pt modelId="{519C631E-7ADF-437C-8253-265DEE140419}" type="sibTrans" cxnId="{221D2638-842B-4567-909B-BCA06DB65287}">
      <dgm:prSet/>
      <dgm:spPr/>
      <dgm:t>
        <a:bodyPr/>
        <a:lstStyle/>
        <a:p>
          <a:endParaRPr lang="en-US"/>
        </a:p>
      </dgm:t>
    </dgm:pt>
    <dgm:pt modelId="{7B8E6C7E-A09D-4FEB-ADE7-24E8D766DDC4}">
      <dgm:prSet phldrT="[Text]"/>
      <dgm:spPr/>
      <dgm:t>
        <a:bodyPr/>
        <a:lstStyle/>
        <a:p>
          <a:r>
            <a:rPr lang="en-US" b="1" dirty="0" smtClean="0">
              <a:solidFill>
                <a:srgbClr val="196051"/>
              </a:solidFill>
            </a:rPr>
            <a:t>Growth: 20 % </a:t>
          </a:r>
          <a:endParaRPr lang="en-US" b="1" dirty="0">
            <a:solidFill>
              <a:srgbClr val="196051"/>
            </a:solidFill>
          </a:endParaRPr>
        </a:p>
      </dgm:t>
    </dgm:pt>
    <dgm:pt modelId="{360158A3-F382-4741-9A05-9ADBDC224B79}" type="parTrans" cxnId="{40B62674-F474-478E-8A1B-C924476C932C}">
      <dgm:prSet/>
      <dgm:spPr/>
      <dgm:t>
        <a:bodyPr/>
        <a:lstStyle/>
        <a:p>
          <a:endParaRPr lang="en-US"/>
        </a:p>
      </dgm:t>
    </dgm:pt>
    <dgm:pt modelId="{C067492D-DBE3-44A3-81F8-12E28D80021E}" type="sibTrans" cxnId="{40B62674-F474-478E-8A1B-C924476C932C}">
      <dgm:prSet/>
      <dgm:spPr/>
      <dgm:t>
        <a:bodyPr/>
        <a:lstStyle/>
        <a:p>
          <a:endParaRPr lang="en-US"/>
        </a:p>
      </dgm:t>
    </dgm:pt>
    <dgm:pt modelId="{22750744-A723-406E-9AA0-F3664FD86222}">
      <dgm:prSet phldrT="[Text]"/>
      <dgm:spPr/>
      <dgm:t>
        <a:bodyPr/>
        <a:lstStyle/>
        <a:p>
          <a:r>
            <a:rPr lang="en-US" b="1" dirty="0" smtClean="0"/>
            <a:t>School Performance Grade</a:t>
          </a:r>
          <a:endParaRPr lang="en-US" b="1" dirty="0"/>
        </a:p>
      </dgm:t>
    </dgm:pt>
    <dgm:pt modelId="{55180A35-6F36-47CA-89E6-A34CE82E3400}" type="parTrans" cxnId="{24A843B1-BED0-4991-BE00-A0359027A9FB}">
      <dgm:prSet/>
      <dgm:spPr/>
      <dgm:t>
        <a:bodyPr/>
        <a:lstStyle/>
        <a:p>
          <a:endParaRPr lang="en-US"/>
        </a:p>
      </dgm:t>
    </dgm:pt>
    <dgm:pt modelId="{707C3E3F-D91A-440A-B8C4-D8769D95F7FF}" type="sibTrans" cxnId="{24A843B1-BED0-4991-BE00-A0359027A9FB}">
      <dgm:prSet/>
      <dgm:spPr/>
      <dgm:t>
        <a:bodyPr/>
        <a:lstStyle/>
        <a:p>
          <a:endParaRPr lang="en-US"/>
        </a:p>
      </dgm:t>
    </dgm:pt>
    <dgm:pt modelId="{012724E1-F1FF-4B0A-8102-650B80822A9C}" type="pres">
      <dgm:prSet presAssocID="{3E612415-8E13-424C-B94C-279210242D27}" presName="Name0" presStyleCnt="0">
        <dgm:presLayoutVars>
          <dgm:dir/>
          <dgm:resizeHandles val="exact"/>
        </dgm:presLayoutVars>
      </dgm:prSet>
      <dgm:spPr/>
    </dgm:pt>
    <dgm:pt modelId="{FD527DB1-9F1F-4F80-9872-BF93B8F308FC}" type="pres">
      <dgm:prSet presAssocID="{3E612415-8E13-424C-B94C-279210242D27}" presName="vNodes" presStyleCnt="0"/>
      <dgm:spPr/>
    </dgm:pt>
    <dgm:pt modelId="{437DA279-40FA-4316-9C3E-09E3ACFCC286}" type="pres">
      <dgm:prSet presAssocID="{051D71A9-0B82-434E-8B90-AB672B7424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C5FC36-AEFB-417F-9E20-CAAF53DEF550}" type="pres">
      <dgm:prSet presAssocID="{519C631E-7ADF-437C-8253-265DEE140419}" presName="spacerT" presStyleCnt="0"/>
      <dgm:spPr/>
    </dgm:pt>
    <dgm:pt modelId="{48459AEE-7DD3-4EEB-87C0-69B2D75B1559}" type="pres">
      <dgm:prSet presAssocID="{519C631E-7ADF-437C-8253-265DEE140419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8AA8C79-18EA-4803-9831-FA878314A9E5}" type="pres">
      <dgm:prSet presAssocID="{519C631E-7ADF-437C-8253-265DEE140419}" presName="spacerB" presStyleCnt="0"/>
      <dgm:spPr/>
    </dgm:pt>
    <dgm:pt modelId="{B4D63ED0-074D-4977-B3C2-6595279CBB54}" type="pres">
      <dgm:prSet presAssocID="{7B8E6C7E-A09D-4FEB-ADE7-24E8D766DDC4}" presName="node" presStyleLbl="node1" presStyleIdx="1" presStyleCnt="3" custScaleX="55968" custScaleY="54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760657-BA4C-44E4-9309-F32E646E9DD7}" type="pres">
      <dgm:prSet presAssocID="{3E612415-8E13-424C-B94C-279210242D27}" presName="sibTransLast" presStyleLbl="sibTrans2D1" presStyleIdx="1" presStyleCnt="2"/>
      <dgm:spPr/>
      <dgm:t>
        <a:bodyPr/>
        <a:lstStyle/>
        <a:p>
          <a:endParaRPr lang="en-US"/>
        </a:p>
      </dgm:t>
    </dgm:pt>
    <dgm:pt modelId="{2C4C6DAD-FC68-4B4D-9BE4-AD195EA4933D}" type="pres">
      <dgm:prSet presAssocID="{3E612415-8E13-424C-B94C-279210242D27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3E7106B-7680-4CAA-869E-76E928D071A7}" type="pres">
      <dgm:prSet presAssocID="{3E612415-8E13-424C-B94C-279210242D27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E584A6-B3EC-7849-B59B-C3C6064932DD}" type="presOf" srcId="{C067492D-DBE3-44A3-81F8-12E28D80021E}" destId="{6B760657-BA4C-44E4-9309-F32E646E9DD7}" srcOrd="0" destOrd="0" presId="urn:microsoft.com/office/officeart/2005/8/layout/equation2"/>
    <dgm:cxn modelId="{A79632F8-966A-B344-BFC3-917948CAB3FE}" type="presOf" srcId="{7B8E6C7E-A09D-4FEB-ADE7-24E8D766DDC4}" destId="{B4D63ED0-074D-4977-B3C2-6595279CBB54}" srcOrd="0" destOrd="0" presId="urn:microsoft.com/office/officeart/2005/8/layout/equation2"/>
    <dgm:cxn modelId="{06346107-E2A2-0344-92DA-87EC0F8F2266}" type="presOf" srcId="{3E612415-8E13-424C-B94C-279210242D27}" destId="{012724E1-F1FF-4B0A-8102-650B80822A9C}" srcOrd="0" destOrd="0" presId="urn:microsoft.com/office/officeart/2005/8/layout/equation2"/>
    <dgm:cxn modelId="{DEFE2B88-671B-604B-8D59-11CC01570005}" type="presOf" srcId="{519C631E-7ADF-437C-8253-265DEE140419}" destId="{48459AEE-7DD3-4EEB-87C0-69B2D75B1559}" srcOrd="0" destOrd="0" presId="urn:microsoft.com/office/officeart/2005/8/layout/equation2"/>
    <dgm:cxn modelId="{B13F4800-666F-7843-AFF7-9197424FC100}" type="presOf" srcId="{C067492D-DBE3-44A3-81F8-12E28D80021E}" destId="{2C4C6DAD-FC68-4B4D-9BE4-AD195EA4933D}" srcOrd="1" destOrd="0" presId="urn:microsoft.com/office/officeart/2005/8/layout/equation2"/>
    <dgm:cxn modelId="{06B20AA2-2D6E-4A4B-97D3-B2E15D136E12}" type="presOf" srcId="{22750744-A723-406E-9AA0-F3664FD86222}" destId="{23E7106B-7680-4CAA-869E-76E928D071A7}" srcOrd="0" destOrd="0" presId="urn:microsoft.com/office/officeart/2005/8/layout/equation2"/>
    <dgm:cxn modelId="{01ED6D01-EAD3-F747-8698-5E3276D086DB}" type="presOf" srcId="{051D71A9-0B82-434E-8B90-AB672B742427}" destId="{437DA279-40FA-4316-9C3E-09E3ACFCC286}" srcOrd="0" destOrd="0" presId="urn:microsoft.com/office/officeart/2005/8/layout/equation2"/>
    <dgm:cxn modelId="{221D2638-842B-4567-909B-BCA06DB65287}" srcId="{3E612415-8E13-424C-B94C-279210242D27}" destId="{051D71A9-0B82-434E-8B90-AB672B742427}" srcOrd="0" destOrd="0" parTransId="{E5E00196-6072-46A1-91D4-631372AC2B4A}" sibTransId="{519C631E-7ADF-437C-8253-265DEE140419}"/>
    <dgm:cxn modelId="{24A843B1-BED0-4991-BE00-A0359027A9FB}" srcId="{3E612415-8E13-424C-B94C-279210242D27}" destId="{22750744-A723-406E-9AA0-F3664FD86222}" srcOrd="2" destOrd="0" parTransId="{55180A35-6F36-47CA-89E6-A34CE82E3400}" sibTransId="{707C3E3F-D91A-440A-B8C4-D8769D95F7FF}"/>
    <dgm:cxn modelId="{40B62674-F474-478E-8A1B-C924476C932C}" srcId="{3E612415-8E13-424C-B94C-279210242D27}" destId="{7B8E6C7E-A09D-4FEB-ADE7-24E8D766DDC4}" srcOrd="1" destOrd="0" parTransId="{360158A3-F382-4741-9A05-9ADBDC224B79}" sibTransId="{C067492D-DBE3-44A3-81F8-12E28D80021E}"/>
    <dgm:cxn modelId="{EB19D16F-0881-AF46-934B-43366C647B9D}" type="presParOf" srcId="{012724E1-F1FF-4B0A-8102-650B80822A9C}" destId="{FD527DB1-9F1F-4F80-9872-BF93B8F308FC}" srcOrd="0" destOrd="0" presId="urn:microsoft.com/office/officeart/2005/8/layout/equation2"/>
    <dgm:cxn modelId="{20ED22E3-CE48-954F-8E02-BFA1D3492A26}" type="presParOf" srcId="{FD527DB1-9F1F-4F80-9872-BF93B8F308FC}" destId="{437DA279-40FA-4316-9C3E-09E3ACFCC286}" srcOrd="0" destOrd="0" presId="urn:microsoft.com/office/officeart/2005/8/layout/equation2"/>
    <dgm:cxn modelId="{81085E49-089C-614A-A137-D8643DAE6E81}" type="presParOf" srcId="{FD527DB1-9F1F-4F80-9872-BF93B8F308FC}" destId="{7EC5FC36-AEFB-417F-9E20-CAAF53DEF550}" srcOrd="1" destOrd="0" presId="urn:microsoft.com/office/officeart/2005/8/layout/equation2"/>
    <dgm:cxn modelId="{B47A8F82-31D5-1548-BB22-0083AAC4B3F1}" type="presParOf" srcId="{FD527DB1-9F1F-4F80-9872-BF93B8F308FC}" destId="{48459AEE-7DD3-4EEB-87C0-69B2D75B1559}" srcOrd="2" destOrd="0" presId="urn:microsoft.com/office/officeart/2005/8/layout/equation2"/>
    <dgm:cxn modelId="{60C4EFD8-05EB-534E-9995-76BD01EA9897}" type="presParOf" srcId="{FD527DB1-9F1F-4F80-9872-BF93B8F308FC}" destId="{28AA8C79-18EA-4803-9831-FA878314A9E5}" srcOrd="3" destOrd="0" presId="urn:microsoft.com/office/officeart/2005/8/layout/equation2"/>
    <dgm:cxn modelId="{A59CAC1B-72F4-FD49-B921-0FB41146F38E}" type="presParOf" srcId="{FD527DB1-9F1F-4F80-9872-BF93B8F308FC}" destId="{B4D63ED0-074D-4977-B3C2-6595279CBB54}" srcOrd="4" destOrd="0" presId="urn:microsoft.com/office/officeart/2005/8/layout/equation2"/>
    <dgm:cxn modelId="{4D0BA4DA-5DA8-EC4A-B51C-7D961835072F}" type="presParOf" srcId="{012724E1-F1FF-4B0A-8102-650B80822A9C}" destId="{6B760657-BA4C-44E4-9309-F32E646E9DD7}" srcOrd="1" destOrd="0" presId="urn:microsoft.com/office/officeart/2005/8/layout/equation2"/>
    <dgm:cxn modelId="{9762F7A9-FD10-B444-B7CF-389F8D49B2D3}" type="presParOf" srcId="{6B760657-BA4C-44E4-9309-F32E646E9DD7}" destId="{2C4C6DAD-FC68-4B4D-9BE4-AD195EA4933D}" srcOrd="0" destOrd="0" presId="urn:microsoft.com/office/officeart/2005/8/layout/equation2"/>
    <dgm:cxn modelId="{B844CFFD-5B91-DC4C-9D4B-F5E0FB3486A3}" type="presParOf" srcId="{012724E1-F1FF-4B0A-8102-650B80822A9C}" destId="{23E7106B-7680-4CAA-869E-76E928D071A7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3B9E5C-7522-4FDC-96EC-C9157E610B1C}" type="doc">
      <dgm:prSet loTypeId="urn:microsoft.com/office/officeart/2005/8/layout/hList9" loCatId="list" qsTypeId="urn:microsoft.com/office/officeart/2005/8/quickstyle/simple1#3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24B7600A-69AC-4496-AC35-3E1237511DC2}">
      <dgm:prSet phldrT="[Text]"/>
      <dgm:spPr/>
      <dgm:t>
        <a:bodyPr/>
        <a:lstStyle/>
        <a:p>
          <a:r>
            <a:rPr lang="en-US" dirty="0" smtClean="0">
              <a:solidFill>
                <a:srgbClr val="196051"/>
              </a:solidFill>
            </a:rPr>
            <a:t>School Achievement Score at or above 80 %</a:t>
          </a:r>
          <a:endParaRPr lang="en-US" dirty="0">
            <a:solidFill>
              <a:srgbClr val="196051"/>
            </a:solidFill>
          </a:endParaRPr>
        </a:p>
      </dgm:t>
    </dgm:pt>
    <dgm:pt modelId="{60A90209-8DB7-4C92-8B32-EB86823422DC}" type="parTrans" cxnId="{637F0007-BA7D-406B-A077-057A43C4A9BC}">
      <dgm:prSet/>
      <dgm:spPr/>
      <dgm:t>
        <a:bodyPr/>
        <a:lstStyle/>
        <a:p>
          <a:endParaRPr lang="en-US"/>
        </a:p>
      </dgm:t>
    </dgm:pt>
    <dgm:pt modelId="{4D1B7E2D-B09D-4086-9B01-0172ED1EBEFF}" type="sibTrans" cxnId="{637F0007-BA7D-406B-A077-057A43C4A9BC}">
      <dgm:prSet/>
      <dgm:spPr/>
      <dgm:t>
        <a:bodyPr/>
        <a:lstStyle/>
        <a:p>
          <a:endParaRPr lang="en-US"/>
        </a:p>
      </dgm:t>
    </dgm:pt>
    <dgm:pt modelId="{ED2026AB-159C-48DA-A17C-7A1105F3364C}">
      <dgm:prSet phldrT="[Text]"/>
      <dgm:spPr/>
      <dgm:t>
        <a:bodyPr/>
        <a:lstStyle/>
        <a:p>
          <a:r>
            <a:rPr lang="en-US" dirty="0" smtClean="0"/>
            <a:t>Met growth: No additional calculation; growth not included in School Performance Grade</a:t>
          </a:r>
          <a:endParaRPr lang="en-US" dirty="0"/>
        </a:p>
      </dgm:t>
    </dgm:pt>
    <dgm:pt modelId="{666D3E2F-8E05-4284-A13F-17D68CB384CF}" type="parTrans" cxnId="{E5513448-CD77-4108-8E80-5BC14A196F8A}">
      <dgm:prSet/>
      <dgm:spPr/>
      <dgm:t>
        <a:bodyPr/>
        <a:lstStyle/>
        <a:p>
          <a:endParaRPr lang="en-US"/>
        </a:p>
      </dgm:t>
    </dgm:pt>
    <dgm:pt modelId="{C4E3755E-97F0-443A-91CA-A5B20CEE7F32}" type="sibTrans" cxnId="{E5513448-CD77-4108-8E80-5BC14A196F8A}">
      <dgm:prSet/>
      <dgm:spPr/>
      <dgm:t>
        <a:bodyPr/>
        <a:lstStyle/>
        <a:p>
          <a:endParaRPr lang="en-US"/>
        </a:p>
      </dgm:t>
    </dgm:pt>
    <dgm:pt modelId="{9E22CDA9-3753-473D-A0D7-24CDDFAAE4D1}">
      <dgm:prSet phldrT="[Text]"/>
      <dgm:spPr/>
      <dgm:t>
        <a:bodyPr/>
        <a:lstStyle/>
        <a:p>
          <a:r>
            <a:rPr lang="en-US" dirty="0" smtClean="0"/>
            <a:t>Did not meet or exceeded growth: Include growth in calculation of School Performance Grade</a:t>
          </a:r>
          <a:endParaRPr lang="en-US" dirty="0"/>
        </a:p>
      </dgm:t>
    </dgm:pt>
    <dgm:pt modelId="{10DB1B69-776A-40FE-90D3-5EF0AE2869E0}" type="parTrans" cxnId="{7B8EC596-1357-4B4A-B43B-DB97ED41AF74}">
      <dgm:prSet/>
      <dgm:spPr/>
      <dgm:t>
        <a:bodyPr/>
        <a:lstStyle/>
        <a:p>
          <a:endParaRPr lang="en-US"/>
        </a:p>
      </dgm:t>
    </dgm:pt>
    <dgm:pt modelId="{CA201700-B7FA-414E-84C5-320C79E804E6}" type="sibTrans" cxnId="{7B8EC596-1357-4B4A-B43B-DB97ED41AF74}">
      <dgm:prSet/>
      <dgm:spPr/>
      <dgm:t>
        <a:bodyPr/>
        <a:lstStyle/>
        <a:p>
          <a:endParaRPr lang="en-US"/>
        </a:p>
      </dgm:t>
    </dgm:pt>
    <dgm:pt modelId="{4AB4502A-4060-491E-8752-99356C17532A}">
      <dgm:prSet phldrT="[Text]"/>
      <dgm:spPr/>
      <dgm:t>
        <a:bodyPr/>
        <a:lstStyle/>
        <a:p>
          <a:r>
            <a:rPr lang="en-US" dirty="0" smtClean="0">
              <a:solidFill>
                <a:srgbClr val="196051"/>
              </a:solidFill>
            </a:rPr>
            <a:t>School Achievement Score 79 % or below</a:t>
          </a:r>
          <a:endParaRPr lang="en-US" dirty="0">
            <a:solidFill>
              <a:srgbClr val="196051"/>
            </a:solidFill>
          </a:endParaRPr>
        </a:p>
      </dgm:t>
    </dgm:pt>
    <dgm:pt modelId="{AFC3C947-1105-4A39-BA01-31F914FFF948}" type="parTrans" cxnId="{56C5125C-AB9D-4E22-A18F-7E5557460DCD}">
      <dgm:prSet/>
      <dgm:spPr/>
      <dgm:t>
        <a:bodyPr/>
        <a:lstStyle/>
        <a:p>
          <a:endParaRPr lang="en-US"/>
        </a:p>
      </dgm:t>
    </dgm:pt>
    <dgm:pt modelId="{7857830B-4819-42C1-8A30-28C1B1D1B06E}" type="sibTrans" cxnId="{56C5125C-AB9D-4E22-A18F-7E5557460DCD}">
      <dgm:prSet/>
      <dgm:spPr/>
      <dgm:t>
        <a:bodyPr/>
        <a:lstStyle/>
        <a:p>
          <a:endParaRPr lang="en-US"/>
        </a:p>
      </dgm:t>
    </dgm:pt>
    <dgm:pt modelId="{42701158-A4B1-4157-A792-152BE8BE32F4}">
      <dgm:prSet/>
      <dgm:spPr/>
      <dgm:t>
        <a:bodyPr/>
        <a:lstStyle/>
        <a:p>
          <a:r>
            <a:rPr lang="en-US" dirty="0" smtClean="0"/>
            <a:t>Include growth in calculation of School Performance Grade</a:t>
          </a:r>
          <a:endParaRPr lang="en-US" dirty="0"/>
        </a:p>
      </dgm:t>
    </dgm:pt>
    <dgm:pt modelId="{FA5EE0A1-F395-49E0-8B32-5A53A280E7C7}" type="parTrans" cxnId="{17D90812-E9ED-4165-B4B7-3BF45590A206}">
      <dgm:prSet/>
      <dgm:spPr/>
      <dgm:t>
        <a:bodyPr/>
        <a:lstStyle/>
        <a:p>
          <a:endParaRPr lang="en-US"/>
        </a:p>
      </dgm:t>
    </dgm:pt>
    <dgm:pt modelId="{48E19F34-6DE9-498D-A098-B0D81BCD5F79}" type="sibTrans" cxnId="{17D90812-E9ED-4165-B4B7-3BF45590A206}">
      <dgm:prSet/>
      <dgm:spPr/>
      <dgm:t>
        <a:bodyPr/>
        <a:lstStyle/>
        <a:p>
          <a:endParaRPr lang="en-US"/>
        </a:p>
      </dgm:t>
    </dgm:pt>
    <dgm:pt modelId="{30A59780-67A6-4A0C-AB1E-048A2B809844}" type="pres">
      <dgm:prSet presAssocID="{183B9E5C-7522-4FDC-96EC-C9157E610B1C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A8F969E-4E8F-44F1-AD85-86A51EEAC59B}" type="pres">
      <dgm:prSet presAssocID="{24B7600A-69AC-4496-AC35-3E1237511DC2}" presName="posSpace" presStyleCnt="0"/>
      <dgm:spPr/>
    </dgm:pt>
    <dgm:pt modelId="{F416AFDE-665E-415A-BB3E-BA49CAAE7506}" type="pres">
      <dgm:prSet presAssocID="{24B7600A-69AC-4496-AC35-3E1237511DC2}" presName="vertFlow" presStyleCnt="0"/>
      <dgm:spPr/>
    </dgm:pt>
    <dgm:pt modelId="{3F975ED3-9529-4E7C-8090-1368FE080946}" type="pres">
      <dgm:prSet presAssocID="{24B7600A-69AC-4496-AC35-3E1237511DC2}" presName="topSpace" presStyleCnt="0"/>
      <dgm:spPr/>
    </dgm:pt>
    <dgm:pt modelId="{C45724FC-2213-4649-BE41-852C9AA6230E}" type="pres">
      <dgm:prSet presAssocID="{24B7600A-69AC-4496-AC35-3E1237511DC2}" presName="firstComp" presStyleCnt="0"/>
      <dgm:spPr/>
    </dgm:pt>
    <dgm:pt modelId="{57EAD677-7304-4F3B-832F-271AC3F1BE72}" type="pres">
      <dgm:prSet presAssocID="{24B7600A-69AC-4496-AC35-3E1237511DC2}" presName="firstChild" presStyleLbl="bgAccFollowNode1" presStyleIdx="0" presStyleCnt="3" custLinFactNeighborX="3330" custLinFactNeighborY="1892"/>
      <dgm:spPr/>
      <dgm:t>
        <a:bodyPr/>
        <a:lstStyle/>
        <a:p>
          <a:endParaRPr lang="en-US"/>
        </a:p>
      </dgm:t>
    </dgm:pt>
    <dgm:pt modelId="{40BAAC16-58E1-44F3-B027-F943C06DB441}" type="pres">
      <dgm:prSet presAssocID="{24B7600A-69AC-4496-AC35-3E1237511DC2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83C589-CEE5-4CC6-85E7-86D0AC899AFB}" type="pres">
      <dgm:prSet presAssocID="{9E22CDA9-3753-473D-A0D7-24CDDFAAE4D1}" presName="comp" presStyleCnt="0"/>
      <dgm:spPr/>
    </dgm:pt>
    <dgm:pt modelId="{31956C75-27C7-4102-AF60-1AFEBBC4677B}" type="pres">
      <dgm:prSet presAssocID="{9E22CDA9-3753-473D-A0D7-24CDDFAAE4D1}" presName="child" presStyleLbl="bgAccFollowNode1" presStyleIdx="1" presStyleCnt="3" custLinFactNeighborX="3330" custLinFactNeighborY="-140"/>
      <dgm:spPr/>
      <dgm:t>
        <a:bodyPr/>
        <a:lstStyle/>
        <a:p>
          <a:endParaRPr lang="en-US"/>
        </a:p>
      </dgm:t>
    </dgm:pt>
    <dgm:pt modelId="{6A6DA3B7-B725-4675-B289-0F41B2CF5AD7}" type="pres">
      <dgm:prSet presAssocID="{9E22CDA9-3753-473D-A0D7-24CDDFAAE4D1}" presName="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ACCA7A-F5BC-4BB9-8F1D-76E2724A1944}" type="pres">
      <dgm:prSet presAssocID="{24B7600A-69AC-4496-AC35-3E1237511DC2}" presName="negSpace" presStyleCnt="0"/>
      <dgm:spPr/>
    </dgm:pt>
    <dgm:pt modelId="{C6306DB1-B4B5-4644-87E2-90EE20C91E9A}" type="pres">
      <dgm:prSet presAssocID="{24B7600A-69AC-4496-AC35-3E1237511DC2}" presName="circle" presStyleLbl="node1" presStyleIdx="0" presStyleCnt="2" custLinFactNeighborX="3765" custLinFactNeighborY="-115"/>
      <dgm:spPr/>
      <dgm:t>
        <a:bodyPr/>
        <a:lstStyle/>
        <a:p>
          <a:endParaRPr lang="en-US"/>
        </a:p>
      </dgm:t>
    </dgm:pt>
    <dgm:pt modelId="{D431EFA5-2AA4-4CB9-94E3-451FC9440CAB}" type="pres">
      <dgm:prSet presAssocID="{4D1B7E2D-B09D-4086-9B01-0172ED1EBEFF}" presName="transSpace" presStyleCnt="0"/>
      <dgm:spPr/>
    </dgm:pt>
    <dgm:pt modelId="{CE302985-4769-4E18-8174-80A8EB6E0305}" type="pres">
      <dgm:prSet presAssocID="{4AB4502A-4060-491E-8752-99356C17532A}" presName="posSpace" presStyleCnt="0"/>
      <dgm:spPr/>
    </dgm:pt>
    <dgm:pt modelId="{8353B4EB-587C-4EC3-BA0B-BFB47D5778B3}" type="pres">
      <dgm:prSet presAssocID="{4AB4502A-4060-491E-8752-99356C17532A}" presName="vertFlow" presStyleCnt="0"/>
      <dgm:spPr/>
    </dgm:pt>
    <dgm:pt modelId="{1DBCCB9F-2B81-487B-9185-0C29351ED6FE}" type="pres">
      <dgm:prSet presAssocID="{4AB4502A-4060-491E-8752-99356C17532A}" presName="topSpace" presStyleCnt="0"/>
      <dgm:spPr/>
    </dgm:pt>
    <dgm:pt modelId="{6B4154CB-192A-4938-AD8C-D1FCB887DD2B}" type="pres">
      <dgm:prSet presAssocID="{4AB4502A-4060-491E-8752-99356C17532A}" presName="firstComp" presStyleCnt="0"/>
      <dgm:spPr/>
    </dgm:pt>
    <dgm:pt modelId="{91C9A4CF-21FB-4C46-A3B5-568891B2334D}" type="pres">
      <dgm:prSet presAssocID="{4AB4502A-4060-491E-8752-99356C17532A}" presName="firstChild" presStyleLbl="bgAccFollowNode1" presStyleIdx="2" presStyleCnt="3" custScaleX="94531" custScaleY="207044"/>
      <dgm:spPr/>
      <dgm:t>
        <a:bodyPr/>
        <a:lstStyle/>
        <a:p>
          <a:endParaRPr lang="en-US"/>
        </a:p>
      </dgm:t>
    </dgm:pt>
    <dgm:pt modelId="{49891913-4EA2-4088-9E74-5B9BD14CCB41}" type="pres">
      <dgm:prSet presAssocID="{4AB4502A-4060-491E-8752-99356C17532A}" presName="first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61F054-64F3-495A-8DB1-0FB3AAD28FF4}" type="pres">
      <dgm:prSet presAssocID="{4AB4502A-4060-491E-8752-99356C17532A}" presName="negSpace" presStyleCnt="0"/>
      <dgm:spPr/>
    </dgm:pt>
    <dgm:pt modelId="{16A81E13-61B5-4B3C-85C1-9EF12D560A07}" type="pres">
      <dgm:prSet presAssocID="{4AB4502A-4060-491E-8752-99356C17532A}" presName="circle" presStyleLbl="node1" presStyleIdx="1" presStyleCnt="2" custLinFactNeighborX="6224" custLinFactNeighborY="-115"/>
      <dgm:spPr/>
      <dgm:t>
        <a:bodyPr/>
        <a:lstStyle/>
        <a:p>
          <a:endParaRPr lang="en-US"/>
        </a:p>
      </dgm:t>
    </dgm:pt>
  </dgm:ptLst>
  <dgm:cxnLst>
    <dgm:cxn modelId="{C464B460-5568-434B-B132-8823B49D7C27}" type="presOf" srcId="{183B9E5C-7522-4FDC-96EC-C9157E610B1C}" destId="{30A59780-67A6-4A0C-AB1E-048A2B809844}" srcOrd="0" destOrd="0" presId="urn:microsoft.com/office/officeart/2005/8/layout/hList9"/>
    <dgm:cxn modelId="{17D90812-E9ED-4165-B4B7-3BF45590A206}" srcId="{4AB4502A-4060-491E-8752-99356C17532A}" destId="{42701158-A4B1-4157-A792-152BE8BE32F4}" srcOrd="0" destOrd="0" parTransId="{FA5EE0A1-F395-49E0-8B32-5A53A280E7C7}" sibTransId="{48E19F34-6DE9-498D-A098-B0D81BCD5F79}"/>
    <dgm:cxn modelId="{043046CB-22F3-4D4C-ADF2-B0A844039317}" type="presOf" srcId="{42701158-A4B1-4157-A792-152BE8BE32F4}" destId="{49891913-4EA2-4088-9E74-5B9BD14CCB41}" srcOrd="1" destOrd="0" presId="urn:microsoft.com/office/officeart/2005/8/layout/hList9"/>
    <dgm:cxn modelId="{2539F846-0A91-5643-9B24-3BFD074FB1FA}" type="presOf" srcId="{24B7600A-69AC-4496-AC35-3E1237511DC2}" destId="{C6306DB1-B4B5-4644-87E2-90EE20C91E9A}" srcOrd="0" destOrd="0" presId="urn:microsoft.com/office/officeart/2005/8/layout/hList9"/>
    <dgm:cxn modelId="{F135230D-440B-9B44-967E-D079E16BDCF7}" type="presOf" srcId="{ED2026AB-159C-48DA-A17C-7A1105F3364C}" destId="{57EAD677-7304-4F3B-832F-271AC3F1BE72}" srcOrd="0" destOrd="0" presId="urn:microsoft.com/office/officeart/2005/8/layout/hList9"/>
    <dgm:cxn modelId="{E5513448-CD77-4108-8E80-5BC14A196F8A}" srcId="{24B7600A-69AC-4496-AC35-3E1237511DC2}" destId="{ED2026AB-159C-48DA-A17C-7A1105F3364C}" srcOrd="0" destOrd="0" parTransId="{666D3E2F-8E05-4284-A13F-17D68CB384CF}" sibTransId="{C4E3755E-97F0-443A-91CA-A5B20CEE7F32}"/>
    <dgm:cxn modelId="{637F0007-BA7D-406B-A077-057A43C4A9BC}" srcId="{183B9E5C-7522-4FDC-96EC-C9157E610B1C}" destId="{24B7600A-69AC-4496-AC35-3E1237511DC2}" srcOrd="0" destOrd="0" parTransId="{60A90209-8DB7-4C92-8B32-EB86823422DC}" sibTransId="{4D1B7E2D-B09D-4086-9B01-0172ED1EBEFF}"/>
    <dgm:cxn modelId="{7B8EC596-1357-4B4A-B43B-DB97ED41AF74}" srcId="{24B7600A-69AC-4496-AC35-3E1237511DC2}" destId="{9E22CDA9-3753-473D-A0D7-24CDDFAAE4D1}" srcOrd="1" destOrd="0" parTransId="{10DB1B69-776A-40FE-90D3-5EF0AE2869E0}" sibTransId="{CA201700-B7FA-414E-84C5-320C79E804E6}"/>
    <dgm:cxn modelId="{63E86A5C-8E8D-074A-9C69-4CF00146D727}" type="presOf" srcId="{9E22CDA9-3753-473D-A0D7-24CDDFAAE4D1}" destId="{31956C75-27C7-4102-AF60-1AFEBBC4677B}" srcOrd="0" destOrd="0" presId="urn:microsoft.com/office/officeart/2005/8/layout/hList9"/>
    <dgm:cxn modelId="{0DBCCBBD-7B9D-B346-A24D-7D41272F72BF}" type="presOf" srcId="{ED2026AB-159C-48DA-A17C-7A1105F3364C}" destId="{40BAAC16-58E1-44F3-B027-F943C06DB441}" srcOrd="1" destOrd="0" presId="urn:microsoft.com/office/officeart/2005/8/layout/hList9"/>
    <dgm:cxn modelId="{8F7DB99B-F8F4-2244-9E99-ECC7304F889F}" type="presOf" srcId="{4AB4502A-4060-491E-8752-99356C17532A}" destId="{16A81E13-61B5-4B3C-85C1-9EF12D560A07}" srcOrd="0" destOrd="0" presId="urn:microsoft.com/office/officeart/2005/8/layout/hList9"/>
    <dgm:cxn modelId="{56C5125C-AB9D-4E22-A18F-7E5557460DCD}" srcId="{183B9E5C-7522-4FDC-96EC-C9157E610B1C}" destId="{4AB4502A-4060-491E-8752-99356C17532A}" srcOrd="1" destOrd="0" parTransId="{AFC3C947-1105-4A39-BA01-31F914FFF948}" sibTransId="{7857830B-4819-42C1-8A30-28C1B1D1B06E}"/>
    <dgm:cxn modelId="{6967C6B2-4EE7-9949-A9DD-4CDE1EEA0637}" type="presOf" srcId="{9E22CDA9-3753-473D-A0D7-24CDDFAAE4D1}" destId="{6A6DA3B7-B725-4675-B289-0F41B2CF5AD7}" srcOrd="1" destOrd="0" presId="urn:microsoft.com/office/officeart/2005/8/layout/hList9"/>
    <dgm:cxn modelId="{C6C8744C-BB9C-9145-BFD4-228BED759161}" type="presOf" srcId="{42701158-A4B1-4157-A792-152BE8BE32F4}" destId="{91C9A4CF-21FB-4C46-A3B5-568891B2334D}" srcOrd="0" destOrd="0" presId="urn:microsoft.com/office/officeart/2005/8/layout/hList9"/>
    <dgm:cxn modelId="{9B00D3C2-81AD-7B43-ABB2-4D151CBFD03B}" type="presParOf" srcId="{30A59780-67A6-4A0C-AB1E-048A2B809844}" destId="{5A8F969E-4E8F-44F1-AD85-86A51EEAC59B}" srcOrd="0" destOrd="0" presId="urn:microsoft.com/office/officeart/2005/8/layout/hList9"/>
    <dgm:cxn modelId="{CC478E64-1CD3-3C41-85DB-30F7601EC2D1}" type="presParOf" srcId="{30A59780-67A6-4A0C-AB1E-048A2B809844}" destId="{F416AFDE-665E-415A-BB3E-BA49CAAE7506}" srcOrd="1" destOrd="0" presId="urn:microsoft.com/office/officeart/2005/8/layout/hList9"/>
    <dgm:cxn modelId="{50EA8289-C254-3146-A017-28651A3315C7}" type="presParOf" srcId="{F416AFDE-665E-415A-BB3E-BA49CAAE7506}" destId="{3F975ED3-9529-4E7C-8090-1368FE080946}" srcOrd="0" destOrd="0" presId="urn:microsoft.com/office/officeart/2005/8/layout/hList9"/>
    <dgm:cxn modelId="{4A9C97D6-9D0D-8248-A69E-E36C365DCF51}" type="presParOf" srcId="{F416AFDE-665E-415A-BB3E-BA49CAAE7506}" destId="{C45724FC-2213-4649-BE41-852C9AA6230E}" srcOrd="1" destOrd="0" presId="urn:microsoft.com/office/officeart/2005/8/layout/hList9"/>
    <dgm:cxn modelId="{180414B0-8C97-2E40-BB35-4AE27636D2DC}" type="presParOf" srcId="{C45724FC-2213-4649-BE41-852C9AA6230E}" destId="{57EAD677-7304-4F3B-832F-271AC3F1BE72}" srcOrd="0" destOrd="0" presId="urn:microsoft.com/office/officeart/2005/8/layout/hList9"/>
    <dgm:cxn modelId="{C569DC6B-A006-954A-8B1D-F07CB75D79A0}" type="presParOf" srcId="{C45724FC-2213-4649-BE41-852C9AA6230E}" destId="{40BAAC16-58E1-44F3-B027-F943C06DB441}" srcOrd="1" destOrd="0" presId="urn:microsoft.com/office/officeart/2005/8/layout/hList9"/>
    <dgm:cxn modelId="{90EA571A-45B8-F04F-B7C7-FC0897B6E10B}" type="presParOf" srcId="{F416AFDE-665E-415A-BB3E-BA49CAAE7506}" destId="{7683C589-CEE5-4CC6-85E7-86D0AC899AFB}" srcOrd="2" destOrd="0" presId="urn:microsoft.com/office/officeart/2005/8/layout/hList9"/>
    <dgm:cxn modelId="{C66F80CD-D9CB-334E-A77F-4B5FBDC6DCFC}" type="presParOf" srcId="{7683C589-CEE5-4CC6-85E7-86D0AC899AFB}" destId="{31956C75-27C7-4102-AF60-1AFEBBC4677B}" srcOrd="0" destOrd="0" presId="urn:microsoft.com/office/officeart/2005/8/layout/hList9"/>
    <dgm:cxn modelId="{62C72E74-AA26-EA4C-A5FF-FAF026EA0DD4}" type="presParOf" srcId="{7683C589-CEE5-4CC6-85E7-86D0AC899AFB}" destId="{6A6DA3B7-B725-4675-B289-0F41B2CF5AD7}" srcOrd="1" destOrd="0" presId="urn:microsoft.com/office/officeart/2005/8/layout/hList9"/>
    <dgm:cxn modelId="{E929886E-BCBC-4C41-9805-5A88A0E8BB44}" type="presParOf" srcId="{30A59780-67A6-4A0C-AB1E-048A2B809844}" destId="{26ACCA7A-F5BC-4BB9-8F1D-76E2724A1944}" srcOrd="2" destOrd="0" presId="urn:microsoft.com/office/officeart/2005/8/layout/hList9"/>
    <dgm:cxn modelId="{D2000F4E-C3C3-9F4F-8DE6-3DFCCD2C29C2}" type="presParOf" srcId="{30A59780-67A6-4A0C-AB1E-048A2B809844}" destId="{C6306DB1-B4B5-4644-87E2-90EE20C91E9A}" srcOrd="3" destOrd="0" presId="urn:microsoft.com/office/officeart/2005/8/layout/hList9"/>
    <dgm:cxn modelId="{8EBFC4CF-BE61-E642-A790-4633F35A4EBE}" type="presParOf" srcId="{30A59780-67A6-4A0C-AB1E-048A2B809844}" destId="{D431EFA5-2AA4-4CB9-94E3-451FC9440CAB}" srcOrd="4" destOrd="0" presId="urn:microsoft.com/office/officeart/2005/8/layout/hList9"/>
    <dgm:cxn modelId="{6CD3202F-AA97-5042-968E-D16272E53D91}" type="presParOf" srcId="{30A59780-67A6-4A0C-AB1E-048A2B809844}" destId="{CE302985-4769-4E18-8174-80A8EB6E0305}" srcOrd="5" destOrd="0" presId="urn:microsoft.com/office/officeart/2005/8/layout/hList9"/>
    <dgm:cxn modelId="{E1772A74-EB12-9442-8E0A-D597B856FF85}" type="presParOf" srcId="{30A59780-67A6-4A0C-AB1E-048A2B809844}" destId="{8353B4EB-587C-4EC3-BA0B-BFB47D5778B3}" srcOrd="6" destOrd="0" presId="urn:microsoft.com/office/officeart/2005/8/layout/hList9"/>
    <dgm:cxn modelId="{D8F50750-BF0A-7543-8015-5BF717864957}" type="presParOf" srcId="{8353B4EB-587C-4EC3-BA0B-BFB47D5778B3}" destId="{1DBCCB9F-2B81-487B-9185-0C29351ED6FE}" srcOrd="0" destOrd="0" presId="urn:microsoft.com/office/officeart/2005/8/layout/hList9"/>
    <dgm:cxn modelId="{B7C1D62F-A710-B243-A6FB-DE3F50C51734}" type="presParOf" srcId="{8353B4EB-587C-4EC3-BA0B-BFB47D5778B3}" destId="{6B4154CB-192A-4938-AD8C-D1FCB887DD2B}" srcOrd="1" destOrd="0" presId="urn:microsoft.com/office/officeart/2005/8/layout/hList9"/>
    <dgm:cxn modelId="{C836B601-1257-0C40-B9E8-6AB82AAE632D}" type="presParOf" srcId="{6B4154CB-192A-4938-AD8C-D1FCB887DD2B}" destId="{91C9A4CF-21FB-4C46-A3B5-568891B2334D}" srcOrd="0" destOrd="0" presId="urn:microsoft.com/office/officeart/2005/8/layout/hList9"/>
    <dgm:cxn modelId="{B089A0E9-9B82-534E-BEC6-C552A49AE754}" type="presParOf" srcId="{6B4154CB-192A-4938-AD8C-D1FCB887DD2B}" destId="{49891913-4EA2-4088-9E74-5B9BD14CCB41}" srcOrd="1" destOrd="0" presId="urn:microsoft.com/office/officeart/2005/8/layout/hList9"/>
    <dgm:cxn modelId="{FC77929F-4ACF-834E-BC2D-88839A32C27F}" type="presParOf" srcId="{30A59780-67A6-4A0C-AB1E-048A2B809844}" destId="{7B61F054-64F3-495A-8DB1-0FB3AAD28FF4}" srcOrd="7" destOrd="0" presId="urn:microsoft.com/office/officeart/2005/8/layout/hList9"/>
    <dgm:cxn modelId="{8E5D33A3-A450-4849-A347-5E33379372EB}" type="presParOf" srcId="{30A59780-67A6-4A0C-AB1E-048A2B809844}" destId="{16A81E13-61B5-4B3C-85C1-9EF12D560A07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F3185-3914-43AF-8AAD-03BB94BE4DFB}">
      <dsp:nvSpPr>
        <dsp:cNvPr id="0" name=""/>
        <dsp:cNvSpPr/>
      </dsp:nvSpPr>
      <dsp:spPr>
        <a:xfrm>
          <a:off x="0" y="1615760"/>
          <a:ext cx="83058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B42FF-EE74-4F4A-B747-BC149E9400AC}">
      <dsp:nvSpPr>
        <dsp:cNvPr id="0" name=""/>
        <dsp:cNvSpPr/>
      </dsp:nvSpPr>
      <dsp:spPr>
        <a:xfrm>
          <a:off x="415290" y="1423880"/>
          <a:ext cx="581406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758" tIns="0" rIns="219758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solidFill>
                <a:schemeClr val="accent3">
                  <a:lumMod val="25000"/>
                </a:schemeClr>
              </a:solidFill>
            </a:rPr>
            <a:t>Implemented: 2013-14 school year</a:t>
          </a:r>
          <a:endParaRPr lang="en-US" sz="1300" kern="1200" dirty="0">
            <a:solidFill>
              <a:schemeClr val="accent3">
                <a:lumMod val="25000"/>
              </a:schemeClr>
            </a:solidFill>
          </a:endParaRPr>
        </a:p>
      </dsp:txBody>
      <dsp:txXfrm>
        <a:off x="434024" y="1442614"/>
        <a:ext cx="5776592" cy="346292"/>
      </dsp:txXfrm>
    </dsp:sp>
    <dsp:sp modelId="{869416E0-B419-48FD-84C9-7D395D640CF7}">
      <dsp:nvSpPr>
        <dsp:cNvPr id="0" name=""/>
        <dsp:cNvSpPr/>
      </dsp:nvSpPr>
      <dsp:spPr>
        <a:xfrm>
          <a:off x="0" y="2205440"/>
          <a:ext cx="83058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EE605B-893C-480E-8890-EEFBFB8F812E}">
      <dsp:nvSpPr>
        <dsp:cNvPr id="0" name=""/>
        <dsp:cNvSpPr/>
      </dsp:nvSpPr>
      <dsp:spPr>
        <a:xfrm>
          <a:off x="415290" y="2013560"/>
          <a:ext cx="581406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758" tIns="0" rIns="219758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solidFill>
                <a:schemeClr val="accent3">
                  <a:lumMod val="25000"/>
                </a:schemeClr>
              </a:solidFill>
            </a:rPr>
            <a:t>Reported: August 2014</a:t>
          </a:r>
          <a:endParaRPr lang="en-US" sz="1300" kern="1200" dirty="0">
            <a:solidFill>
              <a:schemeClr val="accent3">
                <a:lumMod val="25000"/>
              </a:schemeClr>
            </a:solidFill>
          </a:endParaRPr>
        </a:p>
      </dsp:txBody>
      <dsp:txXfrm>
        <a:off x="434024" y="2032294"/>
        <a:ext cx="5776592" cy="346292"/>
      </dsp:txXfrm>
    </dsp:sp>
    <dsp:sp modelId="{F01BFF63-69FB-400E-A08B-B3BDA9085AAA}">
      <dsp:nvSpPr>
        <dsp:cNvPr id="0" name=""/>
        <dsp:cNvSpPr/>
      </dsp:nvSpPr>
      <dsp:spPr>
        <a:xfrm>
          <a:off x="0" y="2761721"/>
          <a:ext cx="83058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0E863B-F253-4859-B04C-87E243A42B96}">
      <dsp:nvSpPr>
        <dsp:cNvPr id="0" name=""/>
        <dsp:cNvSpPr/>
      </dsp:nvSpPr>
      <dsp:spPr>
        <a:xfrm>
          <a:off x="415290" y="2603240"/>
          <a:ext cx="5814060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758" tIns="0" rIns="219758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solidFill>
                <a:schemeClr val="accent3">
                  <a:lumMod val="25000"/>
                </a:schemeClr>
              </a:solidFill>
            </a:rPr>
            <a:t>Components: Performance (School Achievement Score) and Growth</a:t>
          </a:r>
          <a:endParaRPr lang="en-US" sz="1300" kern="1200" dirty="0">
            <a:solidFill>
              <a:schemeClr val="accent3">
                <a:lumMod val="25000"/>
              </a:schemeClr>
            </a:solidFill>
          </a:endParaRPr>
        </a:p>
      </dsp:txBody>
      <dsp:txXfrm>
        <a:off x="434024" y="2621974"/>
        <a:ext cx="5776592" cy="3462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5C252F-E83F-49B7-99AF-0F238551E55B}">
      <dsp:nvSpPr>
        <dsp:cNvPr id="0" name=""/>
        <dsp:cNvSpPr/>
      </dsp:nvSpPr>
      <dsp:spPr>
        <a:xfrm>
          <a:off x="928414" y="649786"/>
          <a:ext cx="3074549" cy="36171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69AAA3F-6AAD-4C90-8C5E-E35F35CFB9E0}">
      <dsp:nvSpPr>
        <dsp:cNvPr id="0" name=""/>
        <dsp:cNvSpPr/>
      </dsp:nvSpPr>
      <dsp:spPr>
        <a:xfrm>
          <a:off x="928414" y="785630"/>
          <a:ext cx="225867" cy="2258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1CE7A1-3D18-466A-93F7-824D857C3BFC}">
      <dsp:nvSpPr>
        <dsp:cNvPr id="0" name=""/>
        <dsp:cNvSpPr/>
      </dsp:nvSpPr>
      <dsp:spPr>
        <a:xfrm>
          <a:off x="928414" y="0"/>
          <a:ext cx="3074549" cy="649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Elem/Middle</a:t>
          </a:r>
          <a:endParaRPr lang="en-US" sz="3900" kern="1200" dirty="0"/>
        </a:p>
      </dsp:txBody>
      <dsp:txXfrm>
        <a:off x="928414" y="0"/>
        <a:ext cx="3074549" cy="649786"/>
      </dsp:txXfrm>
    </dsp:sp>
    <dsp:sp modelId="{E700BAFC-264D-4E39-804A-D6E57C5E5C59}">
      <dsp:nvSpPr>
        <dsp:cNvPr id="0" name=""/>
        <dsp:cNvSpPr/>
      </dsp:nvSpPr>
      <dsp:spPr>
        <a:xfrm>
          <a:off x="928414" y="1312120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296C05-FD6A-417C-9714-D7CC41145247}">
      <dsp:nvSpPr>
        <dsp:cNvPr id="0" name=""/>
        <dsp:cNvSpPr/>
      </dsp:nvSpPr>
      <dsp:spPr>
        <a:xfrm>
          <a:off x="1143633" y="1161809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EOG Mathematics</a:t>
          </a:r>
          <a:endParaRPr lang="en-US" sz="1800" kern="1200" dirty="0"/>
        </a:p>
      </dsp:txBody>
      <dsp:txXfrm>
        <a:off x="1143633" y="1161809"/>
        <a:ext cx="2859330" cy="526484"/>
      </dsp:txXfrm>
    </dsp:sp>
    <dsp:sp modelId="{F44311B2-827C-4410-986B-DF3E63E035D8}">
      <dsp:nvSpPr>
        <dsp:cNvPr id="0" name=""/>
        <dsp:cNvSpPr/>
      </dsp:nvSpPr>
      <dsp:spPr>
        <a:xfrm>
          <a:off x="928414" y="1838605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B41649-037D-4F86-9329-B0E0C3A09B07}">
      <dsp:nvSpPr>
        <dsp:cNvPr id="0" name=""/>
        <dsp:cNvSpPr/>
      </dsp:nvSpPr>
      <dsp:spPr>
        <a:xfrm>
          <a:off x="1143633" y="1688294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EOG ELA/Reading</a:t>
          </a:r>
          <a:endParaRPr lang="en-US" sz="1800" kern="1200" dirty="0"/>
        </a:p>
      </dsp:txBody>
      <dsp:txXfrm>
        <a:off x="1143633" y="1688294"/>
        <a:ext cx="2859330" cy="526484"/>
      </dsp:txXfrm>
    </dsp:sp>
    <dsp:sp modelId="{3BC76D76-FF4F-454A-A116-E902847E080D}">
      <dsp:nvSpPr>
        <dsp:cNvPr id="0" name=""/>
        <dsp:cNvSpPr/>
      </dsp:nvSpPr>
      <dsp:spPr>
        <a:xfrm>
          <a:off x="928414" y="2365090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30DCD95-B07B-4175-B568-68789228608A}">
      <dsp:nvSpPr>
        <dsp:cNvPr id="0" name=""/>
        <dsp:cNvSpPr/>
      </dsp:nvSpPr>
      <dsp:spPr>
        <a:xfrm>
          <a:off x="1143633" y="2214778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EOG Science</a:t>
          </a:r>
          <a:endParaRPr lang="en-US" sz="1800" kern="1200" dirty="0"/>
        </a:p>
      </dsp:txBody>
      <dsp:txXfrm>
        <a:off x="1143633" y="2214778"/>
        <a:ext cx="2859330" cy="526484"/>
      </dsp:txXfrm>
    </dsp:sp>
    <dsp:sp modelId="{71C833A3-A318-4B49-8F24-7E0337EF4D97}">
      <dsp:nvSpPr>
        <dsp:cNvPr id="0" name=""/>
        <dsp:cNvSpPr/>
      </dsp:nvSpPr>
      <dsp:spPr>
        <a:xfrm>
          <a:off x="928414" y="2891574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5F37F1-9CB3-4CCC-83B7-B72BC9DBB0EF}">
      <dsp:nvSpPr>
        <dsp:cNvPr id="0" name=""/>
        <dsp:cNvSpPr/>
      </dsp:nvSpPr>
      <dsp:spPr>
        <a:xfrm>
          <a:off x="1143633" y="2741263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EOCs (middle)</a:t>
          </a:r>
          <a:endParaRPr lang="en-US" sz="1800" kern="1200" dirty="0"/>
        </a:p>
      </dsp:txBody>
      <dsp:txXfrm>
        <a:off x="1143633" y="2741263"/>
        <a:ext cx="2859330" cy="526484"/>
      </dsp:txXfrm>
    </dsp:sp>
    <dsp:sp modelId="{FCE191C9-47FF-4AAB-80E6-EF2D207D6DF5}">
      <dsp:nvSpPr>
        <dsp:cNvPr id="0" name=""/>
        <dsp:cNvSpPr/>
      </dsp:nvSpPr>
      <dsp:spPr>
        <a:xfrm>
          <a:off x="4156691" y="649786"/>
          <a:ext cx="3074549" cy="36171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17223D2-F4D0-4551-B997-9A3AA678B2E1}">
      <dsp:nvSpPr>
        <dsp:cNvPr id="0" name=""/>
        <dsp:cNvSpPr/>
      </dsp:nvSpPr>
      <dsp:spPr>
        <a:xfrm>
          <a:off x="4156691" y="785630"/>
          <a:ext cx="225867" cy="2258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3DB18E6-2A84-48A1-8F3B-DD6102D47137}">
      <dsp:nvSpPr>
        <dsp:cNvPr id="0" name=""/>
        <dsp:cNvSpPr/>
      </dsp:nvSpPr>
      <dsp:spPr>
        <a:xfrm>
          <a:off x="4156691" y="0"/>
          <a:ext cx="3074549" cy="6497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High Schools</a:t>
          </a:r>
          <a:endParaRPr lang="en-US" sz="3900" kern="1200" dirty="0"/>
        </a:p>
      </dsp:txBody>
      <dsp:txXfrm>
        <a:off x="4156691" y="0"/>
        <a:ext cx="3074549" cy="649786"/>
      </dsp:txXfrm>
    </dsp:sp>
    <dsp:sp modelId="{B534FC51-32F1-426F-B550-1889C0132B17}">
      <dsp:nvSpPr>
        <dsp:cNvPr id="0" name=""/>
        <dsp:cNvSpPr/>
      </dsp:nvSpPr>
      <dsp:spPr>
        <a:xfrm>
          <a:off x="4156691" y="1312120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D3126E-76BA-4825-8061-CD6EC2E1AACD}">
      <dsp:nvSpPr>
        <dsp:cNvPr id="0" name=""/>
        <dsp:cNvSpPr/>
      </dsp:nvSpPr>
      <dsp:spPr>
        <a:xfrm>
          <a:off x="4371909" y="1161809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Math I</a:t>
          </a:r>
          <a:endParaRPr lang="en-US" sz="1800" kern="1200" dirty="0"/>
        </a:p>
      </dsp:txBody>
      <dsp:txXfrm>
        <a:off x="4371909" y="1161809"/>
        <a:ext cx="2859330" cy="526484"/>
      </dsp:txXfrm>
    </dsp:sp>
    <dsp:sp modelId="{965DBD34-D6CC-4979-A8EB-C4876C0B52E5}">
      <dsp:nvSpPr>
        <dsp:cNvPr id="0" name=""/>
        <dsp:cNvSpPr/>
      </dsp:nvSpPr>
      <dsp:spPr>
        <a:xfrm>
          <a:off x="4156691" y="1838605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C74C6D-0C5A-49C2-8FA6-FD31DEC5014F}">
      <dsp:nvSpPr>
        <dsp:cNvPr id="0" name=""/>
        <dsp:cNvSpPr/>
      </dsp:nvSpPr>
      <dsp:spPr>
        <a:xfrm>
          <a:off x="4371909" y="1688294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English II</a:t>
          </a:r>
          <a:endParaRPr lang="en-US" sz="1800" kern="1200" dirty="0"/>
        </a:p>
      </dsp:txBody>
      <dsp:txXfrm>
        <a:off x="4371909" y="1688294"/>
        <a:ext cx="2859330" cy="526484"/>
      </dsp:txXfrm>
    </dsp:sp>
    <dsp:sp modelId="{91632010-BC31-43A4-9D3E-89D83994EB6D}">
      <dsp:nvSpPr>
        <dsp:cNvPr id="0" name=""/>
        <dsp:cNvSpPr/>
      </dsp:nvSpPr>
      <dsp:spPr>
        <a:xfrm>
          <a:off x="4156691" y="2365090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A99A9AE-ADF4-45CB-8002-5772D63C42A3}">
      <dsp:nvSpPr>
        <dsp:cNvPr id="0" name=""/>
        <dsp:cNvSpPr/>
      </dsp:nvSpPr>
      <dsp:spPr>
        <a:xfrm>
          <a:off x="4371909" y="2214778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Biology</a:t>
          </a:r>
          <a:endParaRPr lang="en-US" sz="1800" kern="1200" dirty="0"/>
        </a:p>
      </dsp:txBody>
      <dsp:txXfrm>
        <a:off x="4371909" y="2214778"/>
        <a:ext cx="2859330" cy="526484"/>
      </dsp:txXfrm>
    </dsp:sp>
    <dsp:sp modelId="{058404DA-1EBE-48C3-A7CC-C214EFCB045E}">
      <dsp:nvSpPr>
        <dsp:cNvPr id="0" name=""/>
        <dsp:cNvSpPr/>
      </dsp:nvSpPr>
      <dsp:spPr>
        <a:xfrm>
          <a:off x="4156691" y="2891574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E5476CC-95EA-4B77-82ED-01C6EDEEFF97}">
      <dsp:nvSpPr>
        <dsp:cNvPr id="0" name=""/>
        <dsp:cNvSpPr/>
      </dsp:nvSpPr>
      <dsp:spPr>
        <a:xfrm>
          <a:off x="4371909" y="2741263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Math Course Rigor</a:t>
          </a:r>
          <a:endParaRPr lang="en-US" sz="1800" kern="1200" dirty="0"/>
        </a:p>
      </dsp:txBody>
      <dsp:txXfrm>
        <a:off x="4371909" y="2741263"/>
        <a:ext cx="2859330" cy="526484"/>
      </dsp:txXfrm>
    </dsp:sp>
    <dsp:sp modelId="{CB52A149-1A50-400C-8950-706E77D0333A}">
      <dsp:nvSpPr>
        <dsp:cNvPr id="0" name=""/>
        <dsp:cNvSpPr/>
      </dsp:nvSpPr>
      <dsp:spPr>
        <a:xfrm>
          <a:off x="4156691" y="3418059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60269A-585A-48CF-B7AE-68543F554D20}">
      <dsp:nvSpPr>
        <dsp:cNvPr id="0" name=""/>
        <dsp:cNvSpPr/>
      </dsp:nvSpPr>
      <dsp:spPr>
        <a:xfrm>
          <a:off x="4371909" y="3267748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Graduation Rate</a:t>
          </a:r>
          <a:endParaRPr lang="en-US" sz="1800" kern="1200" dirty="0"/>
        </a:p>
      </dsp:txBody>
      <dsp:txXfrm>
        <a:off x="4371909" y="3267748"/>
        <a:ext cx="2859330" cy="526484"/>
      </dsp:txXfrm>
    </dsp:sp>
    <dsp:sp modelId="{B0B586E0-3FFB-437E-97AC-6C9AE107CDA1}">
      <dsp:nvSpPr>
        <dsp:cNvPr id="0" name=""/>
        <dsp:cNvSpPr/>
      </dsp:nvSpPr>
      <dsp:spPr>
        <a:xfrm>
          <a:off x="4156691" y="3944544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409CBB-F609-4A45-A4A6-0A1EA8EF77E6}">
      <dsp:nvSpPr>
        <dsp:cNvPr id="0" name=""/>
        <dsp:cNvSpPr/>
      </dsp:nvSpPr>
      <dsp:spPr>
        <a:xfrm>
          <a:off x="4371909" y="3794232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The ACT</a:t>
          </a:r>
          <a:endParaRPr lang="en-US" sz="1800" kern="1200" dirty="0"/>
        </a:p>
      </dsp:txBody>
      <dsp:txXfrm>
        <a:off x="4371909" y="3794232"/>
        <a:ext cx="2859330" cy="526484"/>
      </dsp:txXfrm>
    </dsp:sp>
    <dsp:sp modelId="{1246BE72-4E0F-41C0-A06D-2B9FAC59F0A3}">
      <dsp:nvSpPr>
        <dsp:cNvPr id="0" name=""/>
        <dsp:cNvSpPr/>
      </dsp:nvSpPr>
      <dsp:spPr>
        <a:xfrm>
          <a:off x="4156691" y="4471028"/>
          <a:ext cx="225861" cy="2258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96A8DF-9FFD-4335-BC02-F5CCD866EC38}">
      <dsp:nvSpPr>
        <dsp:cNvPr id="0" name=""/>
        <dsp:cNvSpPr/>
      </dsp:nvSpPr>
      <dsp:spPr>
        <a:xfrm>
          <a:off x="4371909" y="4320717"/>
          <a:ext cx="2859330" cy="526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ACT </a:t>
          </a:r>
          <a:r>
            <a:rPr lang="en-US" sz="1800" kern="1200" dirty="0" err="1" smtClean="0"/>
            <a:t>WorkKeys</a:t>
          </a:r>
          <a:endParaRPr lang="en-US" sz="1800" kern="1200" dirty="0"/>
        </a:p>
      </dsp:txBody>
      <dsp:txXfrm>
        <a:off x="4371909" y="4320717"/>
        <a:ext cx="2859330" cy="5264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7DA279-40FA-4316-9C3E-09E3ACFCC286}">
      <dsp:nvSpPr>
        <dsp:cNvPr id="0" name=""/>
        <dsp:cNvSpPr/>
      </dsp:nvSpPr>
      <dsp:spPr>
        <a:xfrm>
          <a:off x="308401" y="1699"/>
          <a:ext cx="2049504" cy="204950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rgbClr val="196051"/>
              </a:solidFill>
            </a:rPr>
            <a:t>School Achievement Score: 80 %</a:t>
          </a:r>
          <a:endParaRPr lang="en-US" sz="1500" b="1" kern="1200" dirty="0">
            <a:solidFill>
              <a:srgbClr val="196051"/>
            </a:solidFill>
          </a:endParaRPr>
        </a:p>
      </dsp:txBody>
      <dsp:txXfrm>
        <a:off x="608544" y="301842"/>
        <a:ext cx="1449218" cy="1449218"/>
      </dsp:txXfrm>
    </dsp:sp>
    <dsp:sp modelId="{48459AEE-7DD3-4EEB-87C0-69B2D75B1559}">
      <dsp:nvSpPr>
        <dsp:cNvPr id="0" name=""/>
        <dsp:cNvSpPr/>
      </dsp:nvSpPr>
      <dsp:spPr>
        <a:xfrm>
          <a:off x="738797" y="2217624"/>
          <a:ext cx="1188712" cy="1188712"/>
        </a:xfrm>
        <a:prstGeom prst="mathPlus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896361" y="2672187"/>
        <a:ext cx="873584" cy="279586"/>
      </dsp:txXfrm>
    </dsp:sp>
    <dsp:sp modelId="{B4D63ED0-074D-4977-B3C2-6595279CBB54}">
      <dsp:nvSpPr>
        <dsp:cNvPr id="0" name=""/>
        <dsp:cNvSpPr/>
      </dsp:nvSpPr>
      <dsp:spPr>
        <a:xfrm>
          <a:off x="759620" y="3572757"/>
          <a:ext cx="1147066" cy="1124542"/>
        </a:xfrm>
        <a:prstGeom prst="ellipse">
          <a:avLst/>
        </a:prstGeom>
        <a:solidFill>
          <a:schemeClr val="accent5">
            <a:hueOff val="6299982"/>
            <a:satOff val="34211"/>
            <a:lumOff val="-14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solidFill>
                <a:srgbClr val="196051"/>
              </a:solidFill>
            </a:rPr>
            <a:t>Growth: 20 % </a:t>
          </a:r>
          <a:endParaRPr lang="en-US" sz="1500" b="1" kern="1200" dirty="0">
            <a:solidFill>
              <a:srgbClr val="196051"/>
            </a:solidFill>
          </a:endParaRPr>
        </a:p>
      </dsp:txBody>
      <dsp:txXfrm>
        <a:off x="927604" y="3737442"/>
        <a:ext cx="811098" cy="795172"/>
      </dsp:txXfrm>
    </dsp:sp>
    <dsp:sp modelId="{6B760657-BA4C-44E4-9309-F32E646E9DD7}">
      <dsp:nvSpPr>
        <dsp:cNvPr id="0" name=""/>
        <dsp:cNvSpPr/>
      </dsp:nvSpPr>
      <dsp:spPr>
        <a:xfrm>
          <a:off x="2665332" y="1968292"/>
          <a:ext cx="651742" cy="762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2599963"/>
            <a:satOff val="68421"/>
            <a:lumOff val="-2980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665332" y="2120775"/>
        <a:ext cx="456219" cy="457449"/>
      </dsp:txXfrm>
    </dsp:sp>
    <dsp:sp modelId="{23E7106B-7680-4CAA-869E-76E928D071A7}">
      <dsp:nvSpPr>
        <dsp:cNvPr id="0" name=""/>
        <dsp:cNvSpPr/>
      </dsp:nvSpPr>
      <dsp:spPr>
        <a:xfrm>
          <a:off x="3587609" y="299995"/>
          <a:ext cx="4099009" cy="4099009"/>
        </a:xfrm>
        <a:prstGeom prst="ellipse">
          <a:avLst/>
        </a:prstGeom>
        <a:solidFill>
          <a:schemeClr val="accent5">
            <a:hueOff val="12599963"/>
            <a:satOff val="68421"/>
            <a:lumOff val="-298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School Performance Grade</a:t>
          </a:r>
          <a:endParaRPr lang="en-US" sz="3600" b="1" kern="1200" dirty="0"/>
        </a:p>
      </dsp:txBody>
      <dsp:txXfrm>
        <a:off x="4187895" y="900281"/>
        <a:ext cx="2898437" cy="28984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EAD677-7304-4F3B-832F-271AC3F1BE72}">
      <dsp:nvSpPr>
        <dsp:cNvPr id="0" name=""/>
        <dsp:cNvSpPr/>
      </dsp:nvSpPr>
      <dsp:spPr>
        <a:xfrm>
          <a:off x="1524000" y="685803"/>
          <a:ext cx="2448855" cy="16333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Met growth: No additional calculation; growth not included in School Performance Grade</a:t>
          </a:r>
          <a:endParaRPr lang="en-US" sz="1600" kern="1200" dirty="0"/>
        </a:p>
      </dsp:txBody>
      <dsp:txXfrm>
        <a:off x="1915817" y="685803"/>
        <a:ext cx="2057038" cy="1633386"/>
      </dsp:txXfrm>
    </dsp:sp>
    <dsp:sp modelId="{31956C75-27C7-4102-AF60-1AFEBBC4677B}">
      <dsp:nvSpPr>
        <dsp:cNvPr id="0" name=""/>
        <dsp:cNvSpPr/>
      </dsp:nvSpPr>
      <dsp:spPr>
        <a:xfrm>
          <a:off x="1524000" y="2285999"/>
          <a:ext cx="2448855" cy="16333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Did not meet or exceeded growth: Include growth in calculation of School Performance Grade</a:t>
          </a:r>
          <a:endParaRPr lang="en-US" sz="1600" kern="1200" dirty="0"/>
        </a:p>
      </dsp:txBody>
      <dsp:txXfrm>
        <a:off x="1915817" y="2285999"/>
        <a:ext cx="2057038" cy="1633386"/>
      </dsp:txXfrm>
    </dsp:sp>
    <dsp:sp modelId="{C6306DB1-B4B5-4644-87E2-90EE20C91E9A}">
      <dsp:nvSpPr>
        <dsp:cNvPr id="0" name=""/>
        <dsp:cNvSpPr/>
      </dsp:nvSpPr>
      <dsp:spPr>
        <a:xfrm>
          <a:off x="228596" y="0"/>
          <a:ext cx="1632570" cy="16325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rgbClr val="196051"/>
              </a:solidFill>
            </a:rPr>
            <a:t>School Achievement Score at or above 80 %</a:t>
          </a:r>
          <a:endParaRPr lang="en-US" sz="1500" kern="1200" dirty="0">
            <a:solidFill>
              <a:srgbClr val="196051"/>
            </a:solidFill>
          </a:endParaRPr>
        </a:p>
      </dsp:txBody>
      <dsp:txXfrm>
        <a:off x="467680" y="239084"/>
        <a:ext cx="1154402" cy="1154402"/>
      </dsp:txXfrm>
    </dsp:sp>
    <dsp:sp modelId="{91C9A4CF-21FB-4C46-A3B5-568891B2334D}">
      <dsp:nvSpPr>
        <dsp:cNvPr id="0" name=""/>
        <dsp:cNvSpPr/>
      </dsp:nvSpPr>
      <dsp:spPr>
        <a:xfrm>
          <a:off x="5523878" y="654899"/>
          <a:ext cx="2188323" cy="338182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Include growth in calculation of School Performance Grade</a:t>
          </a:r>
          <a:endParaRPr lang="en-US" sz="1600" kern="1200" dirty="0"/>
        </a:p>
      </dsp:txBody>
      <dsp:txXfrm>
        <a:off x="5874010" y="654899"/>
        <a:ext cx="1838192" cy="3381828"/>
      </dsp:txXfrm>
    </dsp:sp>
    <dsp:sp modelId="{16A81E13-61B5-4B3C-85C1-9EF12D560A07}">
      <dsp:nvSpPr>
        <dsp:cNvPr id="0" name=""/>
        <dsp:cNvSpPr/>
      </dsp:nvSpPr>
      <dsp:spPr>
        <a:xfrm>
          <a:off x="4190997" y="0"/>
          <a:ext cx="1632570" cy="16325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solidFill>
                <a:srgbClr val="196051"/>
              </a:solidFill>
            </a:rPr>
            <a:t>School Achievement Score 79 % or below</a:t>
          </a:r>
          <a:endParaRPr lang="en-US" sz="1500" kern="1200" dirty="0">
            <a:solidFill>
              <a:srgbClr val="196051"/>
            </a:solidFill>
          </a:endParaRPr>
        </a:p>
      </dsp:txBody>
      <dsp:txXfrm>
        <a:off x="4430081" y="239084"/>
        <a:ext cx="1154402" cy="1154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63C14-0D28-4D4D-B1F1-00E0D78EDBEE}" type="datetimeFigureOut">
              <a:rPr lang="en-US" smtClean="0"/>
              <a:t>9/3/13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39C76-3658-AA47-84FC-4BB94753B4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65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93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4B9654-56A0-4EEC-A1A1-16A55A1B048C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3671A9-D866-4460-83A3-4493DC1E07A0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BC597F-E882-42EF-88A6-685FFB31F503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6E7CD1-8794-4DB4-A0FD-D58F1CEBA7E9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75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4DC173-F038-479A-B397-5ECC971E0365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DB2213-C858-41D3-99A7-9842A482467F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16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86D1DD-0180-4842-8242-AEF6FEC011D2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87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CA2A3B-58F5-4247-934F-EFF4C144FB98}" type="slidenum">
              <a:rPr lang="en-US">
                <a:solidFill>
                  <a:srgbClr val="000000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>
              <a:solidFill>
                <a:srgbClr val="000000"/>
              </a:solidFill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READYppt_title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38400" y="2667000"/>
            <a:ext cx="5562600" cy="2667000"/>
          </a:xfrm>
        </p:spPr>
        <p:txBody>
          <a:bodyPr/>
          <a:lstStyle>
            <a:lvl1pPr algn="ctr">
              <a:defRPr sz="2000"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45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57912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84394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3914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4732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73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F3D2DE1-9B2D-4146-B6A2-CA4C76461D02}" type="datetimeFigureOut">
              <a:rPr lang="en-US" smtClean="0"/>
              <a:t>9/3/13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D788B7-6145-B842-9D5A-CC5DB97264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339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8536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3914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382034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57912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684394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3914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4732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785360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3914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38203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theme" Target="../theme/theme3.xml"/><Relationship Id="rId3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5.xml"/><Relationship Id="rId3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7.xml"/><Relationship Id="rId3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theme" Target="../theme/theme9.xml"/><Relationship Id="rId3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EADYppt_slid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53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53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+mj-lt"/>
          <a:ea typeface="+mj-ea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har char="•"/>
        <a:defRPr sz="3200">
          <a:solidFill>
            <a:srgbClr val="63554C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1" fontAlgn="base" hangingPunct="1">
        <a:spcBef>
          <a:spcPct val="60000"/>
        </a:spcBef>
        <a:spcAft>
          <a:spcPct val="0"/>
        </a:spcAft>
        <a:buChar char="–"/>
        <a:defRPr sz="2800">
          <a:solidFill>
            <a:srgbClr val="63554C"/>
          </a:solidFill>
          <a:latin typeface="+mn-lt"/>
          <a:ea typeface="+mn-ea"/>
        </a:defRPr>
      </a:lvl2pPr>
      <a:lvl3pPr marL="1085850" indent="-228600" algn="l" rtl="0" eaLnBrk="1" fontAlgn="base" hangingPunct="1">
        <a:spcBef>
          <a:spcPct val="60000"/>
        </a:spcBef>
        <a:spcAft>
          <a:spcPct val="0"/>
        </a:spcAft>
        <a:buChar char="•"/>
        <a:defRPr sz="2400">
          <a:solidFill>
            <a:srgbClr val="63554C"/>
          </a:solidFill>
          <a:latin typeface="+mn-lt"/>
          <a:ea typeface="+mn-ea"/>
        </a:defRPr>
      </a:lvl3pPr>
      <a:lvl4pPr marL="1428750" indent="-228600" algn="l" rtl="0" eaLnBrk="1" fontAlgn="base" hangingPunct="1">
        <a:spcBef>
          <a:spcPct val="60000"/>
        </a:spcBef>
        <a:spcAft>
          <a:spcPct val="0"/>
        </a:spcAft>
        <a:buChar char="–"/>
        <a:defRPr sz="2000">
          <a:solidFill>
            <a:srgbClr val="63554C"/>
          </a:solidFill>
          <a:latin typeface="+mn-lt"/>
          <a:ea typeface="+mn-ea"/>
        </a:defRPr>
      </a:lvl4pPr>
      <a:lvl5pPr marL="1771650" indent="-228600" algn="l" rtl="0" eaLnBrk="1" fontAlgn="base" hangingPunct="1">
        <a:spcBef>
          <a:spcPct val="60000"/>
        </a:spcBef>
        <a:spcAft>
          <a:spcPct val="0"/>
        </a:spcAft>
        <a:buChar char="»"/>
        <a:defRPr sz="2000">
          <a:solidFill>
            <a:srgbClr val="63554C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3077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E7832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 flipH="1">
            <a:off x="304800" y="1447800"/>
            <a:ext cx="2514600" cy="4706938"/>
          </a:xfrm>
          <a:prstGeom prst="rect">
            <a:avLst/>
          </a:prstGeom>
          <a:solidFill>
            <a:srgbClr val="E7832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5125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 flipH="1">
            <a:off x="304800" y="1447800"/>
            <a:ext cx="2514600" cy="4706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3077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E7832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 flipH="1">
            <a:off x="304800" y="1447800"/>
            <a:ext cx="2514600" cy="4706938"/>
          </a:xfrm>
          <a:prstGeom prst="rect">
            <a:avLst/>
          </a:prstGeom>
          <a:solidFill>
            <a:srgbClr val="E7832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5125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READYppt_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 flipH="1">
            <a:off x="304800" y="1447800"/>
            <a:ext cx="2514600" cy="4706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600200"/>
            <a:ext cx="6019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" charset="0"/>
          <a:ea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453A35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32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School Performance Grades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Elementary/Grade School: </a:t>
            </a:r>
            <a:br>
              <a:rPr lang="en-US" dirty="0" smtClean="0"/>
            </a:br>
            <a:r>
              <a:rPr lang="en-US" dirty="0" smtClean="0"/>
              <a:t>Grade Letter Determination</a:t>
            </a:r>
            <a:endParaRPr lang="en-US" dirty="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4592638"/>
            <a:ext cx="71913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Arial Narrow" pitchFamily="34" charset="0"/>
              </a:rPr>
              <a:t> (62.2)+(18.3)= 80.5</a:t>
            </a:r>
          </a:p>
          <a:p>
            <a:pPr algn="ctr"/>
            <a:endParaRPr lang="en-US" sz="2000" b="1">
              <a:latin typeface="Arial Narrow" pitchFamily="34" charset="0"/>
            </a:endParaRPr>
          </a:p>
          <a:p>
            <a:pPr algn="ctr"/>
            <a:r>
              <a:rPr lang="en-US" sz="2800" b="1">
                <a:latin typeface="Arial Narrow" pitchFamily="34" charset="0"/>
              </a:rPr>
              <a:t>80.5pts=letter grade of “B” </a:t>
            </a:r>
          </a:p>
          <a:p>
            <a:pPr algn="ctr"/>
            <a:endParaRPr lang="en-US" sz="2800" b="1">
              <a:latin typeface="Arial Narrow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0" y="1371600"/>
            <a:ext cx="876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Achievement Score under 80 OR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Achievement Score at least 80 AND “Did Not Meet Growth” or “Exceeded Growth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46050" y="2413000"/>
            <a:ext cx="1525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Achievement Score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138738" y="2451100"/>
            <a:ext cx="38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529263" y="2305050"/>
            <a:ext cx="1938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School Performance Grade Points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191375" y="2303463"/>
            <a:ext cx="19383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Arial Narrow" pitchFamily="34" charset="0"/>
              </a:rPr>
              <a:t>90-100pts=A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80-89pts=B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70-79pts=C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60-69pts=D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Under 60pts=F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5257800" y="3657600"/>
            <a:ext cx="382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648325" y="3690938"/>
            <a:ext cx="1557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80.5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25713" y="2474913"/>
            <a:ext cx="38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62400" y="2613025"/>
            <a:ext cx="600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92613" y="2597150"/>
            <a:ext cx="598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0.2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71600" y="2613025"/>
            <a:ext cx="600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801813" y="2581275"/>
            <a:ext cx="598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0.8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52738" y="2459038"/>
            <a:ext cx="1528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Growth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Points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971800" y="2381250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822825" y="2362200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-23813" y="2354263"/>
            <a:ext cx="3381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187575" y="2357438"/>
            <a:ext cx="3381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473325" y="3582988"/>
            <a:ext cx="381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10000" y="3721100"/>
            <a:ext cx="6000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338638" y="3706813"/>
            <a:ext cx="600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0.2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143000" y="3721100"/>
            <a:ext cx="6000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747838" y="3690938"/>
            <a:ext cx="600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0.8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19413" y="3490913"/>
            <a:ext cx="3381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-76200" y="3463925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33600" y="3467100"/>
            <a:ext cx="339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821238" y="3497263"/>
            <a:ext cx="3381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141663" y="3706813"/>
            <a:ext cx="768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91.3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14325" y="3690938"/>
            <a:ext cx="1004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77.7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-14288" y="2079625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-23813" y="3321050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11369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2469E8-92E0-437F-A22B-4DF2161FA6E3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47069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7" grpId="0"/>
      <p:bldP spid="42" grpId="0"/>
      <p:bldP spid="43" grpId="0"/>
      <p:bldP spid="44" grpId="0"/>
      <p:bldP spid="45" grpId="0"/>
      <p:bldP spid="48" grpId="0"/>
      <p:bldP spid="49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6" grpId="0"/>
      <p:bldP spid="39" grpId="0"/>
      <p:bldP spid="41" grpId="0"/>
      <p:bldP spid="46" grpId="0"/>
      <p:bldP spid="50" grpId="0"/>
      <p:bldP spid="52" grpId="0"/>
      <p:bldP spid="4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High School:</a:t>
            </a:r>
            <a:br>
              <a:rPr lang="en-US" dirty="0" smtClean="0"/>
            </a:br>
            <a:r>
              <a:rPr lang="en-US" dirty="0" smtClean="0"/>
              <a:t>Achievement Calculation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62200" y="1676400"/>
            <a:ext cx="1376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Biology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43000" y="1676400"/>
            <a:ext cx="1385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English II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76200" y="1676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Math I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95800" y="1676400"/>
            <a:ext cx="1262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The ACT</a:t>
            </a:r>
          </a:p>
          <a:p>
            <a:pPr algn="ctr"/>
            <a:r>
              <a:rPr lang="en-US" b="1">
                <a:latin typeface="Arial Narrow" pitchFamily="34" charset="0"/>
              </a:rPr>
              <a:t> % Met 17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80075" y="1676400"/>
            <a:ext cx="1558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ACT WorkKeys</a:t>
            </a:r>
          </a:p>
          <a:p>
            <a:pPr algn="ctr"/>
            <a:r>
              <a:rPr lang="en-US" b="1">
                <a:latin typeface="Arial Narrow" pitchFamily="34" charset="0"/>
              </a:rPr>
              <a:t>% Silver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9000" y="1676400"/>
            <a:ext cx="1452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MCR</a:t>
            </a:r>
          </a:p>
          <a:p>
            <a:pPr algn="ctr"/>
            <a:r>
              <a:rPr lang="en-US" b="1">
                <a:latin typeface="Arial Narrow" pitchFamily="34" charset="0"/>
              </a:rPr>
              <a:t>% Math III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28600" y="2474913"/>
            <a:ext cx="7848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89275" y="2678113"/>
            <a:ext cx="152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# of Available Indicators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66800" y="1600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86000" y="1600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05200" y="16303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95800" y="16303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476875" y="1600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7200" y="2181225"/>
            <a:ext cx="3825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315325" y="2281238"/>
            <a:ext cx="828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Points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209800" y="3505200"/>
            <a:ext cx="1376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82.8%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(77/93)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990600" y="3505200"/>
            <a:ext cx="1385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89.7% (78/87)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-228600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85.7%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(90/105)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24400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69.1%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(56/81)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91200" y="3505200"/>
            <a:ext cx="1403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85.7%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(42/49)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505200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63.4%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(52/82)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42888" y="4303713"/>
            <a:ext cx="7848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03563" y="4506913"/>
            <a:ext cx="15240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7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914400" y="3505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133600" y="3505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352800" y="35353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648200" y="35353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791200" y="3505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091488" y="4010025"/>
            <a:ext cx="381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8329613" y="4110038"/>
            <a:ext cx="828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82.2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53340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latin typeface="Arial Narrow" pitchFamily="34" charset="0"/>
              </a:rPr>
              <a:t>85.7 + 89.7 + 82.8 + 63.4 + 69.1 + 85.7 + 98.8 = 575.2 and  575.2 ÷ 7 = 82.17 ≈ 82.2</a:t>
            </a:r>
          </a:p>
          <a:p>
            <a:pPr algn="ctr"/>
            <a:endParaRPr lang="en-US" sz="2200" b="1">
              <a:latin typeface="Arial Narrow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7010400" y="3505200"/>
            <a:ext cx="1403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98.8%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(80/81)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934200" y="3505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248525" y="1676400"/>
            <a:ext cx="1260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Grade Rate</a:t>
            </a:r>
          </a:p>
          <a:p>
            <a:pPr algn="ctr"/>
            <a:r>
              <a:rPr lang="en-US" b="1">
                <a:latin typeface="Arial Narrow" pitchFamily="34" charset="0"/>
              </a:rPr>
              <a:t> % 4yr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086600" y="1600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-28575" y="1524000"/>
            <a:ext cx="9172575" cy="1801813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11113" y="3276600"/>
            <a:ext cx="9172575" cy="1801813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114727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84218E-3D17-4871-A799-7B235FAD4915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93446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7" grpId="0"/>
      <p:bldP spid="39" grpId="0"/>
      <p:bldP spid="42" grpId="0"/>
      <p:bldP spid="43" grpId="0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High School: </a:t>
            </a:r>
            <a:br>
              <a:rPr lang="en-US" dirty="0" smtClean="0"/>
            </a:br>
            <a:r>
              <a:rPr lang="en-US" dirty="0" smtClean="0"/>
              <a:t>Grade Letter Determination</a:t>
            </a:r>
            <a:endParaRPr lang="en-US" dirty="0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0" y="1501775"/>
            <a:ext cx="72056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Achievement Score 80 or above AND “Met Growth”</a:t>
            </a:r>
          </a:p>
          <a:p>
            <a:pPr algn="ctr"/>
            <a:endParaRPr lang="en-US" sz="2400" b="1">
              <a:latin typeface="Arial Narrow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143000" y="2413000"/>
            <a:ext cx="1828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Achievement Score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852738" y="2451100"/>
            <a:ext cx="38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243263" y="2305050"/>
            <a:ext cx="1938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School Performance Grade Points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191375" y="2303463"/>
            <a:ext cx="19383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Arial Narrow" pitchFamily="34" charset="0"/>
              </a:rPr>
              <a:t>90-100pts=A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80-89pts=B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70-79pts=C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60-69pts=D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Under 60pts=F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143000" y="3690938"/>
            <a:ext cx="1828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82.2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852738" y="3627438"/>
            <a:ext cx="406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latin typeface="Arial Narrow" pitchFamily="34" charset="0"/>
              </a:rPr>
              <a:t>=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243263" y="3690938"/>
            <a:ext cx="1557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82.2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-14288" y="2079625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0" y="4592638"/>
            <a:ext cx="71913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000" b="1">
              <a:latin typeface="Arial Narrow" pitchFamily="34" charset="0"/>
            </a:endParaRPr>
          </a:p>
          <a:p>
            <a:pPr algn="ctr"/>
            <a:r>
              <a:rPr lang="en-US" sz="2800" b="1">
                <a:latin typeface="Arial Narrow" pitchFamily="34" charset="0"/>
              </a:rPr>
              <a:t>82.2pts=letter grade of “B” </a:t>
            </a:r>
          </a:p>
          <a:p>
            <a:pPr algn="ctr"/>
            <a:endParaRPr lang="en-US" sz="2800" b="1">
              <a:latin typeface="Arial Narrow" pitchFamily="34" charset="0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-23813" y="3321050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11572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422E9F-589D-4A5A-9203-A1D02896FACF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05686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40" grpId="0" animBg="1"/>
      <p:bldP spid="52" grpId="0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High School: </a:t>
            </a:r>
            <a:br>
              <a:rPr lang="en-US" dirty="0" smtClean="0"/>
            </a:br>
            <a:r>
              <a:rPr lang="en-US" dirty="0" smtClean="0"/>
              <a:t>Grade Letter Determination</a:t>
            </a:r>
            <a:endParaRPr lang="en-US" dirty="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4592638"/>
            <a:ext cx="71913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Arial Narrow" pitchFamily="34" charset="0"/>
              </a:rPr>
              <a:t> (65.8)+(13.1)= 78.9</a:t>
            </a:r>
          </a:p>
          <a:p>
            <a:pPr algn="ctr"/>
            <a:endParaRPr lang="en-US" sz="2000" b="1">
              <a:latin typeface="Arial Narrow" pitchFamily="34" charset="0"/>
            </a:endParaRPr>
          </a:p>
          <a:p>
            <a:pPr algn="ctr"/>
            <a:r>
              <a:rPr lang="en-US" sz="2800" b="1">
                <a:latin typeface="Arial Narrow" pitchFamily="34" charset="0"/>
              </a:rPr>
              <a:t>78.9pts=letter grade of “C” </a:t>
            </a:r>
          </a:p>
          <a:p>
            <a:pPr algn="ctr"/>
            <a:endParaRPr lang="en-US" sz="2800" b="1">
              <a:latin typeface="Arial Narrow" pitchFamily="34" charset="0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0" y="1371600"/>
            <a:ext cx="876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Achievement Score under 80 OR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Achievement Score at least 80 AND “Did Not Meet Growth” or “Exceeded Growth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46050" y="2413000"/>
            <a:ext cx="1525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Achievement Score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5138738" y="2451100"/>
            <a:ext cx="38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529263" y="2305050"/>
            <a:ext cx="19383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School Performance Grade Points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191375" y="2303463"/>
            <a:ext cx="19383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>
                <a:latin typeface="Arial Narrow" pitchFamily="34" charset="0"/>
              </a:rPr>
              <a:t>90-100pts=A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80-89pts=B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70-79pts=C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60-69pts=D</a:t>
            </a:r>
          </a:p>
          <a:p>
            <a:pPr algn="r"/>
            <a:r>
              <a:rPr lang="en-US" sz="2400" b="1">
                <a:latin typeface="Arial Narrow" pitchFamily="34" charset="0"/>
              </a:rPr>
              <a:t>Under 60pts=F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5257800" y="3657600"/>
            <a:ext cx="382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5648325" y="3690938"/>
            <a:ext cx="1557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78.9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25713" y="2474913"/>
            <a:ext cx="38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62400" y="2613025"/>
            <a:ext cx="600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92613" y="2597150"/>
            <a:ext cx="598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0.2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71600" y="2613025"/>
            <a:ext cx="600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801813" y="2581275"/>
            <a:ext cx="598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0.8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52738" y="2459038"/>
            <a:ext cx="1528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Growth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Points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971800" y="2381250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822825" y="2362200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-23813" y="2354263"/>
            <a:ext cx="3381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187575" y="2357438"/>
            <a:ext cx="3381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473325" y="3582988"/>
            <a:ext cx="381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10000" y="3721100"/>
            <a:ext cx="6000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338638" y="3706813"/>
            <a:ext cx="600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0.2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143000" y="3721100"/>
            <a:ext cx="600075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X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747838" y="3690938"/>
            <a:ext cx="600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0.8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19413" y="3490913"/>
            <a:ext cx="3381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-76200" y="3463925"/>
            <a:ext cx="338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(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33600" y="3467100"/>
            <a:ext cx="3397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821238" y="3497263"/>
            <a:ext cx="3381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4400" b="1">
                <a:latin typeface="Arial Narrow" pitchFamily="34" charset="0"/>
              </a:rPr>
              <a:t>)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141663" y="3706813"/>
            <a:ext cx="768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65.6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14325" y="3690938"/>
            <a:ext cx="10048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 b="1">
                <a:latin typeface="Arial Narrow" pitchFamily="34" charset="0"/>
              </a:rPr>
              <a:t>82.2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-14288" y="2079625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-23813" y="3321050"/>
            <a:ext cx="7253288" cy="1246188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116769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4D7C93-E912-4454-9D53-1F50D4BE95CB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28502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7" grpId="0"/>
      <p:bldP spid="42" grpId="0"/>
      <p:bldP spid="43" grpId="0"/>
      <p:bldP spid="44" grpId="0"/>
      <p:bldP spid="45" grpId="0"/>
      <p:bldP spid="48" grpId="0"/>
      <p:bldP spid="49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6" grpId="0"/>
      <p:bldP spid="39" grpId="0"/>
      <p:bldP spid="41" grpId="0"/>
      <p:bldP spid="46" grpId="0"/>
      <p:bldP spid="50" grpId="0"/>
      <p:bldP spid="52" grpId="0"/>
      <p:bldP spid="40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8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r>
              <a:rPr lang="en-US" smtClean="0">
                <a:solidFill>
                  <a:srgbClr val="61564D"/>
                </a:solidFill>
                <a:latin typeface="Arial" charset="0"/>
                <a:cs typeface="Arial" charset="0"/>
              </a:rPr>
              <a:t>Additional Reporting</a:t>
            </a:r>
            <a:endParaRPr lang="en-US" smtClean="0">
              <a:cs typeface="ＭＳ Ｐゴシック"/>
            </a:endParaRPr>
          </a:p>
        </p:txBody>
      </p:sp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609600" y="1720850"/>
            <a:ext cx="75438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600"/>
              <a:t>Growth will be reported for each school: exceeded, met, or did not meet expected growth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600"/>
              <a:t>A separate achievement score for math and reading  will be reported for schools serving grades K-8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600"/>
              <a:t>The report card for schools serving 3rd graders will  contain information on the number and percentage of third graders who are retained or promoted based on reading performance</a:t>
            </a:r>
          </a:p>
        </p:txBody>
      </p:sp>
    </p:spTree>
    <p:extLst>
      <p:ext uri="{BB962C8B-B14F-4D97-AF65-F5344CB8AC3E}">
        <p14:creationId xmlns:p14="http://schemas.microsoft.com/office/powerpoint/2010/main" val="4119986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61564D"/>
                </a:solidFill>
                <a:latin typeface="Arial"/>
                <a:cs typeface="Arial"/>
              </a:rPr>
              <a:t>School Performance </a:t>
            </a:r>
            <a:r>
              <a:rPr lang="en-US" dirty="0">
                <a:solidFill>
                  <a:srgbClr val="61564D"/>
                </a:solidFill>
                <a:latin typeface="Arial"/>
                <a:cs typeface="Arial"/>
              </a:rPr>
              <a:t>Grades</a:t>
            </a:r>
            <a:br>
              <a:rPr lang="en-US" dirty="0">
                <a:solidFill>
                  <a:srgbClr val="61564D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61564D"/>
                </a:solidFill>
                <a:latin typeface="Arial"/>
                <a:cs typeface="Arial"/>
              </a:rPr>
              <a:t>G.S. </a:t>
            </a:r>
            <a:r>
              <a:rPr lang="en-US" b="0" kern="1200" dirty="0" smtClean="0">
                <a:solidFill>
                  <a:prstClr val="black"/>
                </a:solidFill>
                <a:latin typeface="Arial"/>
                <a:cs typeface="+mn-cs"/>
              </a:rPr>
              <a:t>§</a:t>
            </a:r>
            <a:r>
              <a:rPr lang="en-US" dirty="0" smtClean="0">
                <a:solidFill>
                  <a:srgbClr val="61564D"/>
                </a:solidFill>
                <a:latin typeface="Arial"/>
                <a:cs typeface="Arial"/>
              </a:rPr>
              <a:t>15C-93.11 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5499728"/>
              </p:ext>
            </p:extLst>
          </p:nvPr>
        </p:nvGraphicFramePr>
        <p:xfrm>
          <a:off x="457200" y="1397000"/>
          <a:ext cx="8305800" cy="454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23068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/>
          <p:cNvSpPr txBox="1">
            <a:spLocks/>
          </p:cNvSpPr>
          <p:nvPr/>
        </p:nvSpPr>
        <p:spPr bwMode="auto">
          <a:xfrm>
            <a:off x="762000" y="228600"/>
            <a:ext cx="7731125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hangingPunct="0">
              <a:defRPr/>
            </a:pPr>
            <a:r>
              <a:rPr lang="en-US" sz="3200" b="1" kern="0" dirty="0">
                <a:solidFill>
                  <a:srgbClr val="61564D"/>
                </a:solidFill>
                <a:latin typeface="Rockwell" pitchFamily="18" charset="0"/>
                <a:ea typeface="+mn-ea"/>
                <a:cs typeface="Avenir LT Std 65 Medium"/>
              </a:rPr>
              <a:t>School Performance Grades - Indicators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431895" y="1397000"/>
          <a:ext cx="8159655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02089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2"/>
          <p:cNvSpPr txBox="1">
            <a:spLocks/>
          </p:cNvSpPr>
          <p:nvPr/>
        </p:nvSpPr>
        <p:spPr bwMode="auto">
          <a:xfrm>
            <a:off x="727075" y="381000"/>
            <a:ext cx="7731125" cy="9144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eaLnBrk="0" hangingPunct="0">
              <a:defRPr/>
            </a:pPr>
            <a:r>
              <a:rPr lang="en-US" sz="3600" b="1" kern="0" dirty="0">
                <a:solidFill>
                  <a:srgbClr val="61564D"/>
                </a:solidFill>
                <a:latin typeface="Rockwell" pitchFamily="18" charset="0"/>
                <a:ea typeface="+mn-ea"/>
                <a:cs typeface="Avenir LT Std 65 Medium"/>
              </a:rPr>
              <a:t>School Performance Grades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34147058"/>
              </p:ext>
            </p:extLst>
          </p:nvPr>
        </p:nvGraphicFramePr>
        <p:xfrm>
          <a:off x="533400" y="1473200"/>
          <a:ext cx="7995021" cy="469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4049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le 8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143000"/>
          </a:xfrm>
        </p:spPr>
        <p:txBody>
          <a:bodyPr/>
          <a:lstStyle/>
          <a:p>
            <a:r>
              <a:rPr lang="en-US" smtClean="0">
                <a:solidFill>
                  <a:srgbClr val="61564D"/>
                </a:solidFill>
                <a:latin typeface="Arial" charset="0"/>
                <a:cs typeface="Arial" charset="0"/>
              </a:rPr>
              <a:t>School Achievement Score</a:t>
            </a:r>
            <a:endParaRPr lang="en-US" smtClean="0">
              <a:cs typeface="ＭＳ Ｐゴシック"/>
            </a:endParaRPr>
          </a:p>
        </p:txBody>
      </p:sp>
      <p:sp>
        <p:nvSpPr>
          <p:cNvPr id="104450" name="TextBox 2"/>
          <p:cNvSpPr txBox="1">
            <a:spLocks noChangeArrowheads="1"/>
          </p:cNvSpPr>
          <p:nvPr/>
        </p:nvSpPr>
        <p:spPr bwMode="auto">
          <a:xfrm>
            <a:off x="762000" y="1676400"/>
            <a:ext cx="7620000" cy="449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200" b="1" i="1"/>
              <a:t>Test Scores</a:t>
            </a:r>
            <a:r>
              <a:rPr lang="en-US" sz="2200"/>
              <a:t>: Percent of students who score at or above Level 3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200"/>
              <a:t>End-of-Grade Tests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200"/>
              <a:t>End-of-Course Tests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200" b="1" i="1"/>
              <a:t>Graduation Rate</a:t>
            </a:r>
            <a:r>
              <a:rPr lang="en-US" sz="2200"/>
              <a:t>: Percent of students who graduate in four years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200" b="1" i="1"/>
              <a:t>Math Course Rigor</a:t>
            </a:r>
            <a:r>
              <a:rPr lang="en-US" sz="2200"/>
              <a:t>: Percent of graduates who successfully complete Math III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200" b="1" i="1"/>
              <a:t>The ACT</a:t>
            </a:r>
            <a:r>
              <a:rPr lang="en-US" sz="2200"/>
              <a:t>: Percent of 11</a:t>
            </a:r>
            <a:r>
              <a:rPr lang="en-US" sz="2200" baseline="30000"/>
              <a:t>th</a:t>
            </a:r>
            <a:r>
              <a:rPr lang="en-US" sz="2200"/>
              <a:t> grade students who score 17 or above (the UNC system’s minimum composite score requirement)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200" b="1" i="1"/>
              <a:t>ACT WorkKeys</a:t>
            </a:r>
            <a:r>
              <a:rPr lang="en-US" sz="2200"/>
              <a:t>: Percent of students who achieve a Silver Certificate or above</a:t>
            </a:r>
          </a:p>
        </p:txBody>
      </p:sp>
    </p:spTree>
    <p:extLst>
      <p:ext uri="{BB962C8B-B14F-4D97-AF65-F5344CB8AC3E}">
        <p14:creationId xmlns:p14="http://schemas.microsoft.com/office/powerpoint/2010/main" val="556827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itle 8"/>
          <p:cNvSpPr>
            <a:spLocks noGrp="1"/>
          </p:cNvSpPr>
          <p:nvPr>
            <p:ph type="title"/>
          </p:nvPr>
        </p:nvSpPr>
        <p:spPr>
          <a:xfrm>
            <a:off x="457200" y="228600"/>
            <a:ext cx="8534400" cy="1143000"/>
          </a:xfrm>
        </p:spPr>
        <p:txBody>
          <a:bodyPr/>
          <a:lstStyle/>
          <a:p>
            <a:r>
              <a:rPr lang="en-US" smtClean="0">
                <a:solidFill>
                  <a:srgbClr val="61564D"/>
                </a:solidFill>
                <a:latin typeface="Arial" charset="0"/>
                <a:cs typeface="Arial" charset="0"/>
              </a:rPr>
              <a:t>Growth</a:t>
            </a:r>
            <a:endParaRPr lang="en-US" smtClean="0">
              <a:cs typeface="ＭＳ Ｐゴシック"/>
            </a:endParaRPr>
          </a:p>
        </p:txBody>
      </p:sp>
      <p:sp>
        <p:nvSpPr>
          <p:cNvPr id="106498" name="TextBox 2"/>
          <p:cNvSpPr txBox="1">
            <a:spLocks noChangeArrowheads="1"/>
          </p:cNvSpPr>
          <p:nvPr/>
        </p:nvSpPr>
        <p:spPr bwMode="auto">
          <a:xfrm>
            <a:off x="762000" y="1752600"/>
            <a:ext cx="7620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i="1"/>
              <a:t>EVAAS School Accountability Growth</a:t>
            </a:r>
            <a:endParaRPr lang="en-US" sz="240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/>
              <a:t>Includes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400"/>
              <a:t>End-of-Grade Tests 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400"/>
              <a:t>End-of-Course Tests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/>
              <a:t>Reported for each school as having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400"/>
              <a:t>Exceeded Growth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400"/>
              <a:t>Met Growth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400"/>
              <a:t>Not Met Growth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b="1"/>
              <a:t>Not included in School Performance Grades for schools that have a School Achievement Score at or above 80 % and Met Growth</a:t>
            </a:r>
          </a:p>
        </p:txBody>
      </p:sp>
    </p:spTree>
    <p:extLst>
      <p:ext uri="{BB962C8B-B14F-4D97-AF65-F5344CB8AC3E}">
        <p14:creationId xmlns:p14="http://schemas.microsoft.com/office/powerpoint/2010/main" val="3466364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le 8"/>
          <p:cNvSpPr>
            <a:spLocks noGrp="1"/>
          </p:cNvSpPr>
          <p:nvPr>
            <p:ph type="title"/>
          </p:nvPr>
        </p:nvSpPr>
        <p:spPr>
          <a:xfrm>
            <a:off x="457200" y="304800"/>
            <a:ext cx="8534400" cy="1143000"/>
          </a:xfrm>
        </p:spPr>
        <p:txBody>
          <a:bodyPr/>
          <a:lstStyle/>
          <a:p>
            <a:r>
              <a:rPr lang="en-US" smtClean="0">
                <a:solidFill>
                  <a:srgbClr val="61564D"/>
                </a:solidFill>
                <a:latin typeface="Arial" charset="0"/>
                <a:cs typeface="Arial" charset="0"/>
              </a:rPr>
              <a:t>Growth</a:t>
            </a:r>
            <a:endParaRPr lang="en-US" smtClean="0">
              <a:cs typeface="ＭＳ Ｐゴシック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33998652"/>
              </p:ext>
            </p:extLst>
          </p:nvPr>
        </p:nvGraphicFramePr>
        <p:xfrm>
          <a:off x="457200" y="1828800"/>
          <a:ext cx="78486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7957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3038475"/>
            <a:ext cx="66294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3657600" y="3038475"/>
            <a:ext cx="1828800" cy="3057525"/>
          </a:xfrm>
          <a:prstGeom prst="rect">
            <a:avLst/>
          </a:prstGeom>
          <a:solidFill>
            <a:srgbClr val="FFFF00">
              <a:alpha val="21960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4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038475"/>
            <a:ext cx="3657600" cy="3057525"/>
          </a:xfrm>
          <a:prstGeom prst="rect">
            <a:avLst/>
          </a:prstGeom>
          <a:solidFill>
            <a:srgbClr val="FF0000">
              <a:alpha val="21960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400"/>
          </a:p>
        </p:txBody>
      </p:sp>
      <p:sp>
        <p:nvSpPr>
          <p:cNvPr id="110596" name="Title 8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1143000"/>
          </a:xfrm>
        </p:spPr>
        <p:txBody>
          <a:bodyPr/>
          <a:lstStyle/>
          <a:p>
            <a:r>
              <a:rPr lang="en-US" smtClean="0">
                <a:solidFill>
                  <a:srgbClr val="61564D"/>
                </a:solidFill>
                <a:latin typeface="Arial" charset="0"/>
                <a:cs typeface="Arial" charset="0"/>
              </a:rPr>
              <a:t>Growth Conversion</a:t>
            </a:r>
            <a:endParaRPr lang="en-US" smtClean="0"/>
          </a:p>
        </p:txBody>
      </p: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 flipV="1">
            <a:off x="152400" y="5172075"/>
            <a:ext cx="8839200" cy="127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 flipV="1">
            <a:off x="914400" y="49434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2" name="Straight Connector 11"/>
          <p:cNvCxnSpPr>
            <a:cxnSpLocks noChangeShapeType="1"/>
          </p:cNvCxnSpPr>
          <p:nvPr/>
        </p:nvCxnSpPr>
        <p:spPr bwMode="auto">
          <a:xfrm flipV="1">
            <a:off x="82296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" name="Straight Connector 12"/>
          <p:cNvCxnSpPr>
            <a:cxnSpLocks noChangeShapeType="1"/>
          </p:cNvCxnSpPr>
          <p:nvPr/>
        </p:nvCxnSpPr>
        <p:spPr bwMode="auto">
          <a:xfrm flipV="1">
            <a:off x="45720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4" name="Straight Connector 13"/>
          <p:cNvCxnSpPr>
            <a:cxnSpLocks noChangeShapeType="1"/>
          </p:cNvCxnSpPr>
          <p:nvPr/>
        </p:nvCxnSpPr>
        <p:spPr bwMode="auto">
          <a:xfrm flipV="1">
            <a:off x="36576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 flipV="1">
            <a:off x="27432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6" name="Straight Connector 15"/>
          <p:cNvCxnSpPr>
            <a:cxnSpLocks noChangeShapeType="1"/>
          </p:cNvCxnSpPr>
          <p:nvPr/>
        </p:nvCxnSpPr>
        <p:spPr bwMode="auto">
          <a:xfrm flipV="1">
            <a:off x="1828800" y="49434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" name="Straight Connector 16"/>
          <p:cNvCxnSpPr>
            <a:cxnSpLocks noChangeShapeType="1"/>
          </p:cNvCxnSpPr>
          <p:nvPr/>
        </p:nvCxnSpPr>
        <p:spPr bwMode="auto">
          <a:xfrm flipV="1">
            <a:off x="54864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" name="Straight Connector 17"/>
          <p:cNvCxnSpPr>
            <a:cxnSpLocks noChangeShapeType="1"/>
          </p:cNvCxnSpPr>
          <p:nvPr/>
        </p:nvCxnSpPr>
        <p:spPr bwMode="auto">
          <a:xfrm flipV="1">
            <a:off x="64008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" name="Straight Connector 18"/>
          <p:cNvCxnSpPr>
            <a:cxnSpLocks noChangeShapeType="1"/>
          </p:cNvCxnSpPr>
          <p:nvPr/>
        </p:nvCxnSpPr>
        <p:spPr bwMode="auto">
          <a:xfrm flipV="1">
            <a:off x="73152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 flipV="1">
            <a:off x="152400" y="49561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" name="Straight Connector 20"/>
          <p:cNvCxnSpPr>
            <a:cxnSpLocks noChangeShapeType="1"/>
          </p:cNvCxnSpPr>
          <p:nvPr/>
        </p:nvCxnSpPr>
        <p:spPr bwMode="auto">
          <a:xfrm flipV="1">
            <a:off x="8991600" y="4943475"/>
            <a:ext cx="0" cy="4572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67200" y="5634038"/>
            <a:ext cx="609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80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81600" y="5634038"/>
            <a:ext cx="53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85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096000" y="5634038"/>
            <a:ext cx="53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90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8458200" y="5634038"/>
            <a:ext cx="76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100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-76200" y="5634038"/>
            <a:ext cx="76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50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514600" y="5634038"/>
            <a:ext cx="53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60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429000" y="5634038"/>
            <a:ext cx="53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70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419600" y="4181475"/>
            <a:ext cx="304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0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1054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+2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0960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+4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70104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+6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9248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+8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8534400" y="4181475"/>
            <a:ext cx="76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+10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0" y="4181475"/>
            <a:ext cx="76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-10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858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-8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5240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-6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25146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-4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429000" y="4181475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-2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62000" y="1303338"/>
            <a:ext cx="7620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>
                <a:latin typeface="Calibri" pitchFamily="34" charset="0"/>
              </a:rPr>
              <a:t>Index range constrained at -10 to +10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400">
                <a:latin typeface="Calibri" pitchFamily="34" charset="0"/>
              </a:rPr>
              <a:t>Index value converted to 50-100 point scale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9600" y="2401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Did Not Meet Growth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400800" y="2401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Exceeded </a:t>
            </a:r>
          </a:p>
          <a:p>
            <a:pPr algn="ctr"/>
            <a:r>
              <a:rPr lang="en-US" b="1">
                <a:latin typeface="Calibri" pitchFamily="34" charset="0"/>
              </a:rPr>
              <a:t>Growth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505200" y="2401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Met </a:t>
            </a:r>
          </a:p>
          <a:p>
            <a:pPr algn="ctr"/>
            <a:r>
              <a:rPr lang="en-US" b="1">
                <a:latin typeface="Calibri" pitchFamily="34" charset="0"/>
              </a:rPr>
              <a:t>Growth</a:t>
            </a: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5486400" y="3038475"/>
            <a:ext cx="3657600" cy="3057525"/>
          </a:xfrm>
          <a:prstGeom prst="rect">
            <a:avLst/>
          </a:prstGeom>
          <a:solidFill>
            <a:srgbClr val="00B050">
              <a:alpha val="21960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400"/>
          </a:p>
        </p:txBody>
      </p:sp>
      <p:sp>
        <p:nvSpPr>
          <p:cNvPr id="110632" name="Slide Number Placehold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318F4F-ED43-44C7-9D27-7AA129F53390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15070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" grpId="0" animBg="1"/>
      <p:bldP spid="24" grpId="0"/>
      <p:bldP spid="25" grpId="0"/>
      <p:bldP spid="26" grpId="0"/>
      <p:bldP spid="29" grpId="0"/>
      <p:bldP spid="30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6" grpId="0"/>
      <p:bldP spid="49" grpId="0"/>
      <p:bldP spid="50" grpId="0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Elementary/Grade School: Achievement Calculation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24150" y="1676400"/>
            <a:ext cx="1374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5&amp;8 Science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57313" y="1676400"/>
            <a:ext cx="13858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3-8 Math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-14288" y="1676400"/>
            <a:ext cx="1371601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3-8 Reading 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62600" y="1676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Biology</a:t>
            </a:r>
          </a:p>
          <a:p>
            <a:pPr algn="ctr"/>
            <a:r>
              <a:rPr lang="en-US" b="1">
                <a:latin typeface="Arial Narrow" pitchFamily="34" charset="0"/>
              </a:rPr>
              <a:t> % Proficient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00863" y="1676400"/>
            <a:ext cx="14017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English II 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1000" y="1676400"/>
            <a:ext cx="1371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Math I </a:t>
            </a:r>
          </a:p>
          <a:p>
            <a:pPr algn="ctr"/>
            <a:r>
              <a:rPr lang="en-US" b="1">
                <a:latin typeface="Arial Narrow" pitchFamily="34" charset="0"/>
              </a:rPr>
              <a:t>% Proficient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28600" y="2474913"/>
            <a:ext cx="7848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089275" y="2678113"/>
            <a:ext cx="152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# of Available Indicators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04913" y="16764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28888" y="1676400"/>
            <a:ext cx="388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38600" y="17065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10200" y="1706563"/>
            <a:ext cx="390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05600" y="16764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7200" y="2181225"/>
            <a:ext cx="38258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315325" y="2281238"/>
            <a:ext cx="828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Arial Narrow" pitchFamily="34" charset="0"/>
              </a:rPr>
              <a:t>Points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36850" y="3505200"/>
            <a:ext cx="1376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60.1%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(98/163)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371600" y="3505200"/>
            <a:ext cx="1385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83.6% (336/402)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73.1%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(294/402)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576888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0%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(0/0)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915150" y="3505200"/>
            <a:ext cx="1401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0%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(0/0)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05288" y="35052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93.8%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(30/32)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42888" y="4303713"/>
            <a:ext cx="78486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03563" y="4506913"/>
            <a:ext cx="15240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4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219200" y="3505200"/>
            <a:ext cx="390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543175" y="3505200"/>
            <a:ext cx="388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052888" y="3535363"/>
            <a:ext cx="3889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424488" y="3535363"/>
            <a:ext cx="3889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719888" y="3505200"/>
            <a:ext cx="388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+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091488" y="4010025"/>
            <a:ext cx="381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Arial Narrow" pitchFamily="34" charset="0"/>
              </a:rPr>
              <a:t>=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8329613" y="4110038"/>
            <a:ext cx="828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latin typeface="Arial Narrow" pitchFamily="34" charset="0"/>
              </a:rPr>
              <a:t>77.7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0" y="53340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latin typeface="Arial Narrow" pitchFamily="34" charset="0"/>
              </a:rPr>
              <a:t>73.1 + 83.6 + 60.1 + 93.8 = 310.6  and  310.6 ÷ 4 = 77.65 ≈ 77.7</a:t>
            </a:r>
          </a:p>
          <a:p>
            <a:pPr algn="ctr"/>
            <a:endParaRPr lang="en-US" sz="2200" b="1">
              <a:latin typeface="Arial Narrow" pitchFamily="34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-28575" y="1524000"/>
            <a:ext cx="9172575" cy="1801813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11113" y="3276600"/>
            <a:ext cx="9172575" cy="1801813"/>
          </a:xfrm>
          <a:prstGeom prst="roundRect">
            <a:avLst/>
          </a:prstGeom>
          <a:solidFill>
            <a:schemeClr val="bg1">
              <a:lumMod val="85000"/>
              <a:alpha val="87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2400">
              <a:ea typeface="ＭＳ Ｐゴシック" pitchFamily="1" charset="-128"/>
              <a:cs typeface="+mn-cs"/>
            </a:endParaRPr>
          </a:p>
        </p:txBody>
      </p:sp>
      <p:sp>
        <p:nvSpPr>
          <p:cNvPr id="1126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8EF750-A507-4300-ACBD-169930DD33AE}" type="slidenum">
              <a:rPr lang="en-US">
                <a:solidFill>
                  <a:srgbClr val="898989"/>
                </a:solidFill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>
              <a:solidFill>
                <a:srgbClr val="898989"/>
              </a:solidFill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424514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READYtemplate - NEW">
  <a:themeElements>
    <a:clrScheme name="Blank Presentation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Blank Presentation">
      <a:majorFont>
        <a:latin typeface="Arial Bol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READYtemplate - NEW.thmx</Template>
  <TotalTime>3</TotalTime>
  <Words>899</Words>
  <Application>Microsoft Macintosh PowerPoint</Application>
  <PresentationFormat>On-screen Show (4:3)</PresentationFormat>
  <Paragraphs>270</Paragraphs>
  <Slides>14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READYtemplate - NEW</vt:lpstr>
      <vt:lpstr>Custom Design</vt:lpstr>
      <vt:lpstr>2_Custom Design</vt:lpstr>
      <vt:lpstr>1_Custom Design</vt:lpstr>
      <vt:lpstr>3_Custom Design</vt:lpstr>
      <vt:lpstr>4_Custom Design</vt:lpstr>
      <vt:lpstr>5_Custom Design</vt:lpstr>
      <vt:lpstr>6_Custom Design</vt:lpstr>
      <vt:lpstr>7_Custom Design</vt:lpstr>
      <vt:lpstr>School Performance Grades</vt:lpstr>
      <vt:lpstr>School Performance Grades G.S. §15C-93.11 </vt:lpstr>
      <vt:lpstr>PowerPoint Presentation</vt:lpstr>
      <vt:lpstr>PowerPoint Presentation</vt:lpstr>
      <vt:lpstr>School Achievement Score</vt:lpstr>
      <vt:lpstr>Growth</vt:lpstr>
      <vt:lpstr>Growth</vt:lpstr>
      <vt:lpstr>Growth Conversion</vt:lpstr>
      <vt:lpstr>Elementary/Grade School: Achievement Calculation</vt:lpstr>
      <vt:lpstr>Elementary/Grade School:  Grade Letter Determination</vt:lpstr>
      <vt:lpstr>High School: Achievement Calculation</vt:lpstr>
      <vt:lpstr>High School:  Grade Letter Determination</vt:lpstr>
      <vt:lpstr>High School:  Grade Letter Determination</vt:lpstr>
      <vt:lpstr>Additional Reporting</vt:lpstr>
    </vt:vector>
  </TitlesOfParts>
  <Company>HCPS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Performance Grades</dc:title>
  <dc:creator>Jan King</dc:creator>
  <cp:lastModifiedBy>Jan King</cp:lastModifiedBy>
  <cp:revision>1</cp:revision>
  <dcterms:created xsi:type="dcterms:W3CDTF">2013-09-03T15:44:26Z</dcterms:created>
  <dcterms:modified xsi:type="dcterms:W3CDTF">2013-09-03T15:47:54Z</dcterms:modified>
</cp:coreProperties>
</file>